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75" r:id="rId3"/>
    <p:sldId id="266" r:id="rId4"/>
    <p:sldId id="257" r:id="rId5"/>
    <p:sldId id="263" r:id="rId6"/>
    <p:sldId id="273" r:id="rId7"/>
    <p:sldId id="268" r:id="rId8"/>
    <p:sldId id="269" r:id="rId9"/>
    <p:sldId id="270" r:id="rId10"/>
    <p:sldId id="274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6C4"/>
    <a:srgbClr val="1A57D2"/>
    <a:srgbClr val="101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51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DAA00-D923-42AD-B6CD-7AD97D1AD57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D0153932-FA82-44C4-A421-FD4F3397D856}">
      <dgm:prSet phldrT="[Text]" custT="1"/>
      <dgm:spPr/>
      <dgm:t>
        <a:bodyPr/>
        <a:lstStyle/>
        <a:p>
          <a:r>
            <a:rPr lang="en-US" sz="1800" dirty="0" smtClean="0"/>
            <a:t>Planning the Impact</a:t>
          </a:r>
          <a:endParaRPr lang="en-US" sz="1800" dirty="0"/>
        </a:p>
      </dgm:t>
    </dgm:pt>
    <dgm:pt modelId="{1CC867BD-97DA-410B-B72E-9996873F79EB}" type="parTrans" cxnId="{7368B2F7-9CF6-40F7-A702-BACD91A5CC49}">
      <dgm:prSet/>
      <dgm:spPr/>
      <dgm:t>
        <a:bodyPr/>
        <a:lstStyle/>
        <a:p>
          <a:endParaRPr lang="en-US" sz="1200"/>
        </a:p>
      </dgm:t>
    </dgm:pt>
    <dgm:pt modelId="{DB52701E-B4D6-4D1B-8FA3-15BE21BD9FE0}" type="sibTrans" cxnId="{7368B2F7-9CF6-40F7-A702-BACD91A5CC49}">
      <dgm:prSet custT="1"/>
      <dgm:spPr>
        <a:solidFill>
          <a:srgbClr val="FFFF00"/>
        </a:solidFill>
      </dgm:spPr>
      <dgm:t>
        <a:bodyPr/>
        <a:lstStyle/>
        <a:p>
          <a:endParaRPr lang="en-US" sz="1400"/>
        </a:p>
      </dgm:t>
    </dgm:pt>
    <dgm:pt modelId="{E40DFD91-A2D3-4001-9E23-DCB28ACD13CE}">
      <dgm:prSet phldrT="[Text]" custT="1"/>
      <dgm:spPr/>
      <dgm:t>
        <a:bodyPr/>
        <a:lstStyle/>
        <a:p>
          <a:r>
            <a:rPr lang="en-US" sz="1800" dirty="0" smtClean="0"/>
            <a:t>Measuring the Impact</a:t>
          </a:r>
          <a:endParaRPr lang="en-US" sz="1800" dirty="0"/>
        </a:p>
      </dgm:t>
    </dgm:pt>
    <dgm:pt modelId="{B25B1D58-CD41-407F-91F5-923228E406FA}" type="parTrans" cxnId="{863CBA66-1EA6-4CE4-9CF2-66A6883B8148}">
      <dgm:prSet/>
      <dgm:spPr/>
      <dgm:t>
        <a:bodyPr/>
        <a:lstStyle/>
        <a:p>
          <a:endParaRPr lang="en-US" sz="1200"/>
        </a:p>
      </dgm:t>
    </dgm:pt>
    <dgm:pt modelId="{556BA117-D007-4929-8D25-D934BA53F339}" type="sibTrans" cxnId="{863CBA66-1EA6-4CE4-9CF2-66A6883B8148}">
      <dgm:prSet custT="1"/>
      <dgm:spPr>
        <a:solidFill>
          <a:srgbClr val="FFFF00"/>
        </a:solidFill>
      </dgm:spPr>
      <dgm:t>
        <a:bodyPr/>
        <a:lstStyle/>
        <a:p>
          <a:endParaRPr lang="en-US" sz="1400"/>
        </a:p>
      </dgm:t>
    </dgm:pt>
    <dgm:pt modelId="{C2CDC7DE-36E6-4B99-BD36-AE57AE1F0084}">
      <dgm:prSet phldrT="[Text]" custT="1"/>
      <dgm:spPr/>
      <dgm:t>
        <a:bodyPr/>
        <a:lstStyle/>
        <a:p>
          <a:r>
            <a:rPr lang="en-US" sz="1800" dirty="0" smtClean="0"/>
            <a:t>Presenting the impact</a:t>
          </a:r>
          <a:endParaRPr lang="en-US" sz="1800" dirty="0"/>
        </a:p>
      </dgm:t>
    </dgm:pt>
    <dgm:pt modelId="{406548B3-1C6C-4F23-A538-73CE1D36F36D}" type="parTrans" cxnId="{33C4F973-9A81-4769-AB7F-A56D49D6B0E2}">
      <dgm:prSet/>
      <dgm:spPr/>
      <dgm:t>
        <a:bodyPr/>
        <a:lstStyle/>
        <a:p>
          <a:endParaRPr lang="en-US" sz="1200"/>
        </a:p>
      </dgm:t>
    </dgm:pt>
    <dgm:pt modelId="{B3089C54-9D47-493F-8673-CA8FCCFBC7EF}" type="sibTrans" cxnId="{33C4F973-9A81-4769-AB7F-A56D49D6B0E2}">
      <dgm:prSet/>
      <dgm:spPr/>
      <dgm:t>
        <a:bodyPr/>
        <a:lstStyle/>
        <a:p>
          <a:endParaRPr lang="en-US" sz="1200"/>
        </a:p>
      </dgm:t>
    </dgm:pt>
    <dgm:pt modelId="{97BEC136-3A7B-41F4-BE80-83EAB9E4A6CE}" type="pres">
      <dgm:prSet presAssocID="{16EDAA00-D923-42AD-B6CD-7AD97D1AD570}" presName="Name0" presStyleCnt="0">
        <dgm:presLayoutVars>
          <dgm:dir/>
          <dgm:resizeHandles val="exact"/>
        </dgm:presLayoutVars>
      </dgm:prSet>
      <dgm:spPr/>
    </dgm:pt>
    <dgm:pt modelId="{55541203-2657-4F7E-BA24-8DA3345D3FEE}" type="pres">
      <dgm:prSet presAssocID="{D0153932-FA82-44C4-A421-FD4F3397D8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1AE18-06B7-4DDD-B5B4-FDBCA24D7EE1}" type="pres">
      <dgm:prSet presAssocID="{DB52701E-B4D6-4D1B-8FA3-15BE21BD9FE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59FABFB-A231-4C7B-877F-AC853B1BE181}" type="pres">
      <dgm:prSet presAssocID="{DB52701E-B4D6-4D1B-8FA3-15BE21BD9FE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F9819A9-7671-4C7E-B5B2-862EA2165013}" type="pres">
      <dgm:prSet presAssocID="{E40DFD91-A2D3-4001-9E23-DCB28ACD13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76695-01C3-4A03-A751-9BA09BC2F368}" type="pres">
      <dgm:prSet presAssocID="{556BA117-D007-4929-8D25-D934BA53F33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3D729E4-39E6-4CF7-93FF-A7BFFB6A2480}" type="pres">
      <dgm:prSet presAssocID="{556BA117-D007-4929-8D25-D934BA53F33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1B51043-D6F7-416C-87A1-1290DAF7DC93}" type="pres">
      <dgm:prSet presAssocID="{C2CDC7DE-36E6-4B99-BD36-AE57AE1F00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C4F973-9A81-4769-AB7F-A56D49D6B0E2}" srcId="{16EDAA00-D923-42AD-B6CD-7AD97D1AD570}" destId="{C2CDC7DE-36E6-4B99-BD36-AE57AE1F0084}" srcOrd="2" destOrd="0" parTransId="{406548B3-1C6C-4F23-A538-73CE1D36F36D}" sibTransId="{B3089C54-9D47-493F-8673-CA8FCCFBC7EF}"/>
    <dgm:cxn modelId="{6C7DAD51-69C3-46B6-B5A2-B7CE0E767119}" type="presOf" srcId="{C2CDC7DE-36E6-4B99-BD36-AE57AE1F0084}" destId="{B1B51043-D6F7-416C-87A1-1290DAF7DC93}" srcOrd="0" destOrd="0" presId="urn:microsoft.com/office/officeart/2005/8/layout/process1"/>
    <dgm:cxn modelId="{FB0B6400-920B-4EBC-B8BE-E2F34BDE2BCB}" type="presOf" srcId="{E40DFD91-A2D3-4001-9E23-DCB28ACD13CE}" destId="{1F9819A9-7671-4C7E-B5B2-862EA2165013}" srcOrd="0" destOrd="0" presId="urn:microsoft.com/office/officeart/2005/8/layout/process1"/>
    <dgm:cxn modelId="{03256000-8A24-437F-A425-F7A23BBC45AB}" type="presOf" srcId="{D0153932-FA82-44C4-A421-FD4F3397D856}" destId="{55541203-2657-4F7E-BA24-8DA3345D3FEE}" srcOrd="0" destOrd="0" presId="urn:microsoft.com/office/officeart/2005/8/layout/process1"/>
    <dgm:cxn modelId="{863CBA66-1EA6-4CE4-9CF2-66A6883B8148}" srcId="{16EDAA00-D923-42AD-B6CD-7AD97D1AD570}" destId="{E40DFD91-A2D3-4001-9E23-DCB28ACD13CE}" srcOrd="1" destOrd="0" parTransId="{B25B1D58-CD41-407F-91F5-923228E406FA}" sibTransId="{556BA117-D007-4929-8D25-D934BA53F339}"/>
    <dgm:cxn modelId="{3435D8F2-7153-407C-8A15-E37E4C290CA0}" type="presOf" srcId="{DB52701E-B4D6-4D1B-8FA3-15BE21BD9FE0}" destId="{CBC1AE18-06B7-4DDD-B5B4-FDBCA24D7EE1}" srcOrd="0" destOrd="0" presId="urn:microsoft.com/office/officeart/2005/8/layout/process1"/>
    <dgm:cxn modelId="{30AD33F0-82CC-4B64-9777-A759C393807C}" type="presOf" srcId="{16EDAA00-D923-42AD-B6CD-7AD97D1AD570}" destId="{97BEC136-3A7B-41F4-BE80-83EAB9E4A6CE}" srcOrd="0" destOrd="0" presId="urn:microsoft.com/office/officeart/2005/8/layout/process1"/>
    <dgm:cxn modelId="{CF664433-006E-4F6D-A561-69EF0D586AE0}" type="presOf" srcId="{DB52701E-B4D6-4D1B-8FA3-15BE21BD9FE0}" destId="{459FABFB-A231-4C7B-877F-AC853B1BE181}" srcOrd="1" destOrd="0" presId="urn:microsoft.com/office/officeart/2005/8/layout/process1"/>
    <dgm:cxn modelId="{7368B2F7-9CF6-40F7-A702-BACD91A5CC49}" srcId="{16EDAA00-D923-42AD-B6CD-7AD97D1AD570}" destId="{D0153932-FA82-44C4-A421-FD4F3397D856}" srcOrd="0" destOrd="0" parTransId="{1CC867BD-97DA-410B-B72E-9996873F79EB}" sibTransId="{DB52701E-B4D6-4D1B-8FA3-15BE21BD9FE0}"/>
    <dgm:cxn modelId="{A3AB3A59-8F25-4FA6-96BA-7632D80289A9}" type="presOf" srcId="{556BA117-D007-4929-8D25-D934BA53F339}" destId="{23D729E4-39E6-4CF7-93FF-A7BFFB6A2480}" srcOrd="1" destOrd="0" presId="urn:microsoft.com/office/officeart/2005/8/layout/process1"/>
    <dgm:cxn modelId="{FAC79619-302E-4C3B-B91D-AD347C3D4C1E}" type="presOf" srcId="{556BA117-D007-4929-8D25-D934BA53F339}" destId="{A5276695-01C3-4A03-A751-9BA09BC2F368}" srcOrd="0" destOrd="0" presId="urn:microsoft.com/office/officeart/2005/8/layout/process1"/>
    <dgm:cxn modelId="{CE3152F6-169A-47EA-AFBE-B8F13484EBEB}" type="presParOf" srcId="{97BEC136-3A7B-41F4-BE80-83EAB9E4A6CE}" destId="{55541203-2657-4F7E-BA24-8DA3345D3FEE}" srcOrd="0" destOrd="0" presId="urn:microsoft.com/office/officeart/2005/8/layout/process1"/>
    <dgm:cxn modelId="{66FD7541-C3AC-4CA7-88CA-A0B7886F40C3}" type="presParOf" srcId="{97BEC136-3A7B-41F4-BE80-83EAB9E4A6CE}" destId="{CBC1AE18-06B7-4DDD-B5B4-FDBCA24D7EE1}" srcOrd="1" destOrd="0" presId="urn:microsoft.com/office/officeart/2005/8/layout/process1"/>
    <dgm:cxn modelId="{876ABDEE-6988-4DB4-B8BF-3C0EBD7D2D22}" type="presParOf" srcId="{CBC1AE18-06B7-4DDD-B5B4-FDBCA24D7EE1}" destId="{459FABFB-A231-4C7B-877F-AC853B1BE181}" srcOrd="0" destOrd="0" presId="urn:microsoft.com/office/officeart/2005/8/layout/process1"/>
    <dgm:cxn modelId="{5FF89FE3-D44F-438B-965F-E0F295BBDBBF}" type="presParOf" srcId="{97BEC136-3A7B-41F4-BE80-83EAB9E4A6CE}" destId="{1F9819A9-7671-4C7E-B5B2-862EA2165013}" srcOrd="2" destOrd="0" presId="urn:microsoft.com/office/officeart/2005/8/layout/process1"/>
    <dgm:cxn modelId="{70FF2931-009C-4107-B177-452F5DEB3DDB}" type="presParOf" srcId="{97BEC136-3A7B-41F4-BE80-83EAB9E4A6CE}" destId="{A5276695-01C3-4A03-A751-9BA09BC2F368}" srcOrd="3" destOrd="0" presId="urn:microsoft.com/office/officeart/2005/8/layout/process1"/>
    <dgm:cxn modelId="{3605B542-8F6C-45EA-B592-5E072B2BDFE6}" type="presParOf" srcId="{A5276695-01C3-4A03-A751-9BA09BC2F368}" destId="{23D729E4-39E6-4CF7-93FF-A7BFFB6A2480}" srcOrd="0" destOrd="0" presId="urn:microsoft.com/office/officeart/2005/8/layout/process1"/>
    <dgm:cxn modelId="{0C785653-3CAA-4AEC-A17C-B0D6FAE1EE0C}" type="presParOf" srcId="{97BEC136-3A7B-41F4-BE80-83EAB9E4A6CE}" destId="{B1B51043-D6F7-416C-87A1-1290DAF7DC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4D353F-C8AF-4ECB-A70F-87952DFA6503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DB85D6-2392-4EC4-9966-26C7B09B2CEC}">
      <dgm:prSet phldrT="[Text]"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The impact of the business</a:t>
          </a:r>
          <a:endParaRPr lang="en-US" dirty="0"/>
        </a:p>
      </dgm:t>
    </dgm:pt>
    <dgm:pt modelId="{A6091317-619C-4298-B1C6-EBCD40AFF896}" type="parTrans" cxnId="{04CEFCEE-C555-4254-B3A3-ED96858AF2F0}">
      <dgm:prSet/>
      <dgm:spPr/>
      <dgm:t>
        <a:bodyPr/>
        <a:lstStyle/>
        <a:p>
          <a:endParaRPr lang="en-US"/>
        </a:p>
      </dgm:t>
    </dgm:pt>
    <dgm:pt modelId="{2851CBCA-99AD-436D-A66E-7C17FACB91ED}" type="sibTrans" cxnId="{04CEFCEE-C555-4254-B3A3-ED96858AF2F0}">
      <dgm:prSet/>
      <dgm:spPr/>
      <dgm:t>
        <a:bodyPr/>
        <a:lstStyle/>
        <a:p>
          <a:endParaRPr lang="en-US"/>
        </a:p>
      </dgm:t>
    </dgm:pt>
    <dgm:pt modelId="{99408927-8565-441B-99D6-0EF49E243CA3}">
      <dgm:prSet phldrT="[Text]"/>
      <dgm:spPr/>
      <dgm:t>
        <a:bodyPr/>
        <a:lstStyle/>
        <a:p>
          <a:r>
            <a:rPr lang="en-US" dirty="0" smtClean="0"/>
            <a:t>Social Issue 2</a:t>
          </a:r>
          <a:endParaRPr lang="en-US" dirty="0"/>
        </a:p>
      </dgm:t>
    </dgm:pt>
    <dgm:pt modelId="{0D48E28C-1A45-4D1B-9E4C-54661D0D3AB0}" type="parTrans" cxnId="{C359B92C-41F6-4C9C-8C61-314D9EA0050D}">
      <dgm:prSet/>
      <dgm:spPr/>
      <dgm:t>
        <a:bodyPr/>
        <a:lstStyle/>
        <a:p>
          <a:endParaRPr lang="en-US"/>
        </a:p>
      </dgm:t>
    </dgm:pt>
    <dgm:pt modelId="{6D232DE9-AA98-406E-9D5E-F0E4DC3042A5}" type="sibTrans" cxnId="{C359B92C-41F6-4C9C-8C61-314D9EA0050D}">
      <dgm:prSet/>
      <dgm:spPr/>
      <dgm:t>
        <a:bodyPr/>
        <a:lstStyle/>
        <a:p>
          <a:endParaRPr lang="en-US"/>
        </a:p>
      </dgm:t>
    </dgm:pt>
    <dgm:pt modelId="{C990E93F-2878-4F8F-8424-433BB2525985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Social Issue 1</a:t>
          </a:r>
          <a:endParaRPr lang="en-US" dirty="0"/>
        </a:p>
      </dgm:t>
    </dgm:pt>
    <dgm:pt modelId="{4E424B4E-6143-4D03-8323-6E9DC5A177A6}" type="parTrans" cxnId="{F572EC73-C91F-4357-BA90-D879DC6B2D53}">
      <dgm:prSet/>
      <dgm:spPr/>
      <dgm:t>
        <a:bodyPr/>
        <a:lstStyle/>
        <a:p>
          <a:endParaRPr lang="en-US"/>
        </a:p>
      </dgm:t>
    </dgm:pt>
    <dgm:pt modelId="{D10DD43A-8E40-44FE-8B68-7DACB379F652}" type="sibTrans" cxnId="{F572EC73-C91F-4357-BA90-D879DC6B2D53}">
      <dgm:prSet/>
      <dgm:spPr/>
      <dgm:t>
        <a:bodyPr/>
        <a:lstStyle/>
        <a:p>
          <a:endParaRPr lang="en-US"/>
        </a:p>
      </dgm:t>
    </dgm:pt>
    <dgm:pt modelId="{EEDC10A2-58B9-48FF-8D86-475B47376B0C}">
      <dgm:prSet phldrT="[Text]"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The profit directed to social Impact</a:t>
          </a:r>
          <a:endParaRPr lang="en-US" dirty="0"/>
        </a:p>
      </dgm:t>
    </dgm:pt>
    <dgm:pt modelId="{6D40A568-6F44-4810-BABC-DB8B338E384D}" type="parTrans" cxnId="{CC362418-1A61-4A32-BE12-A2897D858FDE}">
      <dgm:prSet/>
      <dgm:spPr/>
      <dgm:t>
        <a:bodyPr/>
        <a:lstStyle/>
        <a:p>
          <a:endParaRPr lang="en-US"/>
        </a:p>
      </dgm:t>
    </dgm:pt>
    <dgm:pt modelId="{A9693DB9-B896-40AC-8807-6C9E6DCB2B99}" type="sibTrans" cxnId="{CC362418-1A61-4A32-BE12-A2897D858FDE}">
      <dgm:prSet/>
      <dgm:spPr/>
      <dgm:t>
        <a:bodyPr/>
        <a:lstStyle/>
        <a:p>
          <a:endParaRPr lang="en-US"/>
        </a:p>
      </dgm:t>
    </dgm:pt>
    <dgm:pt modelId="{1D0F070F-7926-4D61-B64F-00472135E8AC}">
      <dgm:prSet phldrT="[Text]"/>
      <dgm:spPr>
        <a:solidFill>
          <a:srgbClr val="1A57D2"/>
        </a:solidFill>
      </dgm:spPr>
      <dgm:t>
        <a:bodyPr/>
        <a:lstStyle/>
        <a:p>
          <a:r>
            <a:rPr lang="en-US" dirty="0" smtClean="0"/>
            <a:t>Social Issue 4</a:t>
          </a:r>
          <a:endParaRPr lang="en-US" dirty="0"/>
        </a:p>
      </dgm:t>
    </dgm:pt>
    <dgm:pt modelId="{A703E941-0837-4132-8DE8-807EF9551AAC}" type="parTrans" cxnId="{63FF08AE-0412-4488-B66F-C656D5A013AE}">
      <dgm:prSet/>
      <dgm:spPr/>
      <dgm:t>
        <a:bodyPr/>
        <a:lstStyle/>
        <a:p>
          <a:endParaRPr lang="en-US"/>
        </a:p>
      </dgm:t>
    </dgm:pt>
    <dgm:pt modelId="{38E19E75-7ACB-4514-8081-8F1475405A51}" type="sibTrans" cxnId="{63FF08AE-0412-4488-B66F-C656D5A013AE}">
      <dgm:prSet/>
      <dgm:spPr/>
      <dgm:t>
        <a:bodyPr/>
        <a:lstStyle/>
        <a:p>
          <a:endParaRPr lang="en-US"/>
        </a:p>
      </dgm:t>
    </dgm:pt>
    <dgm:pt modelId="{FE382E5B-70CF-4989-9B83-D801F33ACAA7}">
      <dgm:prSet phldrT="[Text]"/>
      <dgm:spPr>
        <a:solidFill>
          <a:srgbClr val="A046C4"/>
        </a:solidFill>
      </dgm:spPr>
      <dgm:t>
        <a:bodyPr/>
        <a:lstStyle/>
        <a:p>
          <a:r>
            <a:rPr lang="en-US" dirty="0" smtClean="0"/>
            <a:t>Social Issue 3</a:t>
          </a:r>
          <a:endParaRPr lang="en-US" dirty="0"/>
        </a:p>
      </dgm:t>
    </dgm:pt>
    <dgm:pt modelId="{94F9727E-3012-4DD5-A603-91A1C4C6BF43}" type="parTrans" cxnId="{4FA43A84-EC89-4A1B-9066-F676D5AFC060}">
      <dgm:prSet/>
      <dgm:spPr/>
      <dgm:t>
        <a:bodyPr/>
        <a:lstStyle/>
        <a:p>
          <a:endParaRPr lang="en-US"/>
        </a:p>
      </dgm:t>
    </dgm:pt>
    <dgm:pt modelId="{D823133B-CC7B-4824-8E88-0692D715A791}" type="sibTrans" cxnId="{4FA43A84-EC89-4A1B-9066-F676D5AFC060}">
      <dgm:prSet/>
      <dgm:spPr/>
      <dgm:t>
        <a:bodyPr/>
        <a:lstStyle/>
        <a:p>
          <a:endParaRPr lang="en-US"/>
        </a:p>
      </dgm:t>
    </dgm:pt>
    <dgm:pt modelId="{3724A22B-F7C1-44C1-89A7-572AFDD64D4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Social Issue 1</a:t>
          </a:r>
          <a:endParaRPr lang="en-US" dirty="0"/>
        </a:p>
      </dgm:t>
    </dgm:pt>
    <dgm:pt modelId="{8AED40F7-48C4-491E-A3C1-623FD258CF6F}" type="parTrans" cxnId="{3BDCF054-7308-48DA-B8CE-F0F49A025C2E}">
      <dgm:prSet/>
      <dgm:spPr/>
      <dgm:t>
        <a:bodyPr/>
        <a:lstStyle/>
        <a:p>
          <a:endParaRPr lang="en-US"/>
        </a:p>
      </dgm:t>
    </dgm:pt>
    <dgm:pt modelId="{E16ED3AD-EF88-42C8-89CA-3D3E49C2D1B1}" type="sibTrans" cxnId="{3BDCF054-7308-48DA-B8CE-F0F49A025C2E}">
      <dgm:prSet/>
      <dgm:spPr/>
      <dgm:t>
        <a:bodyPr/>
        <a:lstStyle/>
        <a:p>
          <a:endParaRPr lang="en-US"/>
        </a:p>
      </dgm:t>
    </dgm:pt>
    <dgm:pt modelId="{E5AF517C-B9EE-42BF-A7E9-8469A2DB0FC6}" type="pres">
      <dgm:prSet presAssocID="{494D353F-C8AF-4ECB-A70F-87952DFA650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ABA2FA-FCF6-47C3-90FD-ECE30B8B2B7A}" type="pres">
      <dgm:prSet presAssocID="{494D353F-C8AF-4ECB-A70F-87952DFA6503}" presName="dummyMaxCanvas" presStyleCnt="0"/>
      <dgm:spPr/>
    </dgm:pt>
    <dgm:pt modelId="{4A517744-3925-482B-9EA0-EA8D5EACFFAF}" type="pres">
      <dgm:prSet presAssocID="{494D353F-C8AF-4ECB-A70F-87952DFA6503}" presName="parentComposite" presStyleCnt="0"/>
      <dgm:spPr/>
    </dgm:pt>
    <dgm:pt modelId="{CDE6953C-9E79-42C4-9FA4-4BD54C002FC7}" type="pres">
      <dgm:prSet presAssocID="{494D353F-C8AF-4ECB-A70F-87952DFA6503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6EF8E2B-7EAA-4EF3-A99D-D513CECC7492}" type="pres">
      <dgm:prSet presAssocID="{494D353F-C8AF-4ECB-A70F-87952DFA6503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DA847411-ABA2-401E-BC79-A9BADBDCF7DF}" type="pres">
      <dgm:prSet presAssocID="{494D353F-C8AF-4ECB-A70F-87952DFA6503}" presName="childrenComposite" presStyleCnt="0"/>
      <dgm:spPr/>
    </dgm:pt>
    <dgm:pt modelId="{CF82A0D5-5342-4957-B2AD-D0492C09E437}" type="pres">
      <dgm:prSet presAssocID="{494D353F-C8AF-4ECB-A70F-87952DFA6503}" presName="dummyMaxCanvas_ChildArea" presStyleCnt="0"/>
      <dgm:spPr/>
    </dgm:pt>
    <dgm:pt modelId="{00A7140A-6266-4F19-951D-0EEF523EEE1E}" type="pres">
      <dgm:prSet presAssocID="{494D353F-C8AF-4ECB-A70F-87952DFA6503}" presName="fulcrum" presStyleLbl="alignAccFollowNode1" presStyleIdx="2" presStyleCnt="4"/>
      <dgm:spPr>
        <a:solidFill>
          <a:srgbClr val="FFC000"/>
        </a:solidFill>
      </dgm:spPr>
    </dgm:pt>
    <dgm:pt modelId="{B1766588-104E-4786-81AD-445FB4F818A8}" type="pres">
      <dgm:prSet presAssocID="{494D353F-C8AF-4ECB-A70F-87952DFA6503}" presName="balance_23" presStyleLbl="alignAccFollowNode1" presStyleIdx="3" presStyleCnt="4">
        <dgm:presLayoutVars>
          <dgm:bulletEnabled val="1"/>
        </dgm:presLayoutVars>
      </dgm:prSet>
      <dgm:spPr>
        <a:solidFill>
          <a:srgbClr val="FFC000"/>
        </a:solidFill>
      </dgm:spPr>
    </dgm:pt>
    <dgm:pt modelId="{2E462293-FB12-4360-ABE2-E2BC2B067531}" type="pres">
      <dgm:prSet presAssocID="{494D353F-C8AF-4ECB-A70F-87952DFA6503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3A5F9-8839-40A0-96E8-166B63A0D930}" type="pres">
      <dgm:prSet presAssocID="{494D353F-C8AF-4ECB-A70F-87952DFA6503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B7F11-6532-4CFB-8447-7DA4D992E51B}" type="pres">
      <dgm:prSet presAssocID="{494D353F-C8AF-4ECB-A70F-87952DFA6503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42987-DF41-45F0-A819-CFE7A20598A8}" type="pres">
      <dgm:prSet presAssocID="{494D353F-C8AF-4ECB-A70F-87952DFA6503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A2DC3-6CA6-446B-8065-BFDC75EB5324}" type="pres">
      <dgm:prSet presAssocID="{494D353F-C8AF-4ECB-A70F-87952DFA6503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6C38FC-C716-4DFF-B495-491C1C9408D9}" type="presOf" srcId="{3724A22B-F7C1-44C1-89A7-572AFDD64D48}" destId="{544B7F11-6532-4CFB-8447-7DA4D992E51B}" srcOrd="0" destOrd="0" presId="urn:microsoft.com/office/officeart/2005/8/layout/balance1"/>
    <dgm:cxn modelId="{2895D2AB-9209-4E62-9E6C-C3D33A7A94B5}" type="presOf" srcId="{1D0F070F-7926-4D61-B64F-00472135E8AC}" destId="{2E462293-FB12-4360-ABE2-E2BC2B067531}" srcOrd="0" destOrd="0" presId="urn:microsoft.com/office/officeart/2005/8/layout/balance1"/>
    <dgm:cxn modelId="{C359B92C-41F6-4C9C-8C61-314D9EA0050D}" srcId="{D4DB85D6-2392-4EC4-9966-26C7B09B2CEC}" destId="{99408927-8565-441B-99D6-0EF49E243CA3}" srcOrd="0" destOrd="0" parTransId="{0D48E28C-1A45-4D1B-9E4C-54661D0D3AB0}" sibTransId="{6D232DE9-AA98-406E-9D5E-F0E4DC3042A5}"/>
    <dgm:cxn modelId="{F572EC73-C91F-4357-BA90-D879DC6B2D53}" srcId="{D4DB85D6-2392-4EC4-9966-26C7B09B2CEC}" destId="{C990E93F-2878-4F8F-8424-433BB2525985}" srcOrd="1" destOrd="0" parTransId="{4E424B4E-6143-4D03-8323-6E9DC5A177A6}" sibTransId="{D10DD43A-8E40-44FE-8B68-7DACB379F652}"/>
    <dgm:cxn modelId="{1BC65DD6-C201-4180-9BFF-CDE874A0E139}" type="presOf" srcId="{D4DB85D6-2392-4EC4-9966-26C7B09B2CEC}" destId="{CDE6953C-9E79-42C4-9FA4-4BD54C002FC7}" srcOrd="0" destOrd="0" presId="urn:microsoft.com/office/officeart/2005/8/layout/balance1"/>
    <dgm:cxn modelId="{04CEFCEE-C555-4254-B3A3-ED96858AF2F0}" srcId="{494D353F-C8AF-4ECB-A70F-87952DFA6503}" destId="{D4DB85D6-2392-4EC4-9966-26C7B09B2CEC}" srcOrd="0" destOrd="0" parTransId="{A6091317-619C-4298-B1C6-EBCD40AFF896}" sibTransId="{2851CBCA-99AD-436D-A66E-7C17FACB91ED}"/>
    <dgm:cxn modelId="{3BDCF054-7308-48DA-B8CE-F0F49A025C2E}" srcId="{EEDC10A2-58B9-48FF-8D86-475B47376B0C}" destId="{3724A22B-F7C1-44C1-89A7-572AFDD64D48}" srcOrd="2" destOrd="0" parTransId="{8AED40F7-48C4-491E-A3C1-623FD258CF6F}" sibTransId="{E16ED3AD-EF88-42C8-89CA-3D3E49C2D1B1}"/>
    <dgm:cxn modelId="{9F2BC471-C65E-4E46-A114-9A23EA3087EE}" type="presOf" srcId="{99408927-8565-441B-99D6-0EF49E243CA3}" destId="{47C42987-DF41-45F0-A819-CFE7A20598A8}" srcOrd="0" destOrd="0" presId="urn:microsoft.com/office/officeart/2005/8/layout/balance1"/>
    <dgm:cxn modelId="{466A88BD-26C3-4FE3-A101-811BD0115234}" type="presOf" srcId="{494D353F-C8AF-4ECB-A70F-87952DFA6503}" destId="{E5AF517C-B9EE-42BF-A7E9-8469A2DB0FC6}" srcOrd="0" destOrd="0" presId="urn:microsoft.com/office/officeart/2005/8/layout/balance1"/>
    <dgm:cxn modelId="{4FA43A84-EC89-4A1B-9066-F676D5AFC060}" srcId="{EEDC10A2-58B9-48FF-8D86-475B47376B0C}" destId="{FE382E5B-70CF-4989-9B83-D801F33ACAA7}" srcOrd="1" destOrd="0" parTransId="{94F9727E-3012-4DD5-A603-91A1C4C6BF43}" sibTransId="{D823133B-CC7B-4824-8E88-0692D715A791}"/>
    <dgm:cxn modelId="{42CA8DD0-2CDC-4CF6-B1C4-EFB4FE34C219}" type="presOf" srcId="{C990E93F-2878-4F8F-8424-433BB2525985}" destId="{AFEA2DC3-6CA6-446B-8065-BFDC75EB5324}" srcOrd="0" destOrd="0" presId="urn:microsoft.com/office/officeart/2005/8/layout/balance1"/>
    <dgm:cxn modelId="{CC362418-1A61-4A32-BE12-A2897D858FDE}" srcId="{494D353F-C8AF-4ECB-A70F-87952DFA6503}" destId="{EEDC10A2-58B9-48FF-8D86-475B47376B0C}" srcOrd="1" destOrd="0" parTransId="{6D40A568-6F44-4810-BABC-DB8B338E384D}" sibTransId="{A9693DB9-B896-40AC-8807-6C9E6DCB2B99}"/>
    <dgm:cxn modelId="{63FF08AE-0412-4488-B66F-C656D5A013AE}" srcId="{EEDC10A2-58B9-48FF-8D86-475B47376B0C}" destId="{1D0F070F-7926-4D61-B64F-00472135E8AC}" srcOrd="0" destOrd="0" parTransId="{A703E941-0837-4132-8DE8-807EF9551AAC}" sibTransId="{38E19E75-7ACB-4514-8081-8F1475405A51}"/>
    <dgm:cxn modelId="{09A1786D-0D1D-4E9D-916E-4D70D22C1721}" type="presOf" srcId="{EEDC10A2-58B9-48FF-8D86-475B47376B0C}" destId="{86EF8E2B-7EAA-4EF3-A99D-D513CECC7492}" srcOrd="0" destOrd="0" presId="urn:microsoft.com/office/officeart/2005/8/layout/balance1"/>
    <dgm:cxn modelId="{DD9D7700-4A3A-4A75-94C5-81B13C567C31}" type="presOf" srcId="{FE382E5B-70CF-4989-9B83-D801F33ACAA7}" destId="{3193A5F9-8839-40A0-96E8-166B63A0D930}" srcOrd="0" destOrd="0" presId="urn:microsoft.com/office/officeart/2005/8/layout/balance1"/>
    <dgm:cxn modelId="{85088457-23D6-48A5-8DC7-D6E145171232}" type="presParOf" srcId="{E5AF517C-B9EE-42BF-A7E9-8469A2DB0FC6}" destId="{FDABA2FA-FCF6-47C3-90FD-ECE30B8B2B7A}" srcOrd="0" destOrd="0" presId="urn:microsoft.com/office/officeart/2005/8/layout/balance1"/>
    <dgm:cxn modelId="{6819E565-5793-4A91-AC5A-6AD61F2B8192}" type="presParOf" srcId="{E5AF517C-B9EE-42BF-A7E9-8469A2DB0FC6}" destId="{4A517744-3925-482B-9EA0-EA8D5EACFFAF}" srcOrd="1" destOrd="0" presId="urn:microsoft.com/office/officeart/2005/8/layout/balance1"/>
    <dgm:cxn modelId="{60C52207-7C30-479E-9B78-BDE174E67A73}" type="presParOf" srcId="{4A517744-3925-482B-9EA0-EA8D5EACFFAF}" destId="{CDE6953C-9E79-42C4-9FA4-4BD54C002FC7}" srcOrd="0" destOrd="0" presId="urn:microsoft.com/office/officeart/2005/8/layout/balance1"/>
    <dgm:cxn modelId="{3DBA4DDE-CCC4-40D5-B7E2-99D7351D9B12}" type="presParOf" srcId="{4A517744-3925-482B-9EA0-EA8D5EACFFAF}" destId="{86EF8E2B-7EAA-4EF3-A99D-D513CECC7492}" srcOrd="1" destOrd="0" presId="urn:microsoft.com/office/officeart/2005/8/layout/balance1"/>
    <dgm:cxn modelId="{8BFCF38A-0415-44D5-9FE5-CC1D96E0A3CD}" type="presParOf" srcId="{E5AF517C-B9EE-42BF-A7E9-8469A2DB0FC6}" destId="{DA847411-ABA2-401E-BC79-A9BADBDCF7DF}" srcOrd="2" destOrd="0" presId="urn:microsoft.com/office/officeart/2005/8/layout/balance1"/>
    <dgm:cxn modelId="{108F00A4-8C9C-4D55-BCE8-0162CA4BAB86}" type="presParOf" srcId="{DA847411-ABA2-401E-BC79-A9BADBDCF7DF}" destId="{CF82A0D5-5342-4957-B2AD-D0492C09E437}" srcOrd="0" destOrd="0" presId="urn:microsoft.com/office/officeart/2005/8/layout/balance1"/>
    <dgm:cxn modelId="{9A0A175A-EF82-4126-B433-13FD3E6BA45E}" type="presParOf" srcId="{DA847411-ABA2-401E-BC79-A9BADBDCF7DF}" destId="{00A7140A-6266-4F19-951D-0EEF523EEE1E}" srcOrd="1" destOrd="0" presId="urn:microsoft.com/office/officeart/2005/8/layout/balance1"/>
    <dgm:cxn modelId="{15589BFD-BAC4-4E1C-8CAA-4D0AB9B4E02B}" type="presParOf" srcId="{DA847411-ABA2-401E-BC79-A9BADBDCF7DF}" destId="{B1766588-104E-4786-81AD-445FB4F818A8}" srcOrd="2" destOrd="0" presId="urn:microsoft.com/office/officeart/2005/8/layout/balance1"/>
    <dgm:cxn modelId="{7F25341E-F1C0-405E-B878-8D303D49A1F9}" type="presParOf" srcId="{DA847411-ABA2-401E-BC79-A9BADBDCF7DF}" destId="{2E462293-FB12-4360-ABE2-E2BC2B067531}" srcOrd="3" destOrd="0" presId="urn:microsoft.com/office/officeart/2005/8/layout/balance1"/>
    <dgm:cxn modelId="{0FEF1858-EF79-47D4-80E2-51CCE919A3AE}" type="presParOf" srcId="{DA847411-ABA2-401E-BC79-A9BADBDCF7DF}" destId="{3193A5F9-8839-40A0-96E8-166B63A0D930}" srcOrd="4" destOrd="0" presId="urn:microsoft.com/office/officeart/2005/8/layout/balance1"/>
    <dgm:cxn modelId="{848327B9-F4A1-4F3A-B30C-D5FF0AFC0A47}" type="presParOf" srcId="{DA847411-ABA2-401E-BC79-A9BADBDCF7DF}" destId="{544B7F11-6532-4CFB-8447-7DA4D992E51B}" srcOrd="5" destOrd="0" presId="urn:microsoft.com/office/officeart/2005/8/layout/balance1"/>
    <dgm:cxn modelId="{C9F8891B-51EF-4A4A-92B2-989427D1A49D}" type="presParOf" srcId="{DA847411-ABA2-401E-BC79-A9BADBDCF7DF}" destId="{47C42987-DF41-45F0-A819-CFE7A20598A8}" srcOrd="6" destOrd="0" presId="urn:microsoft.com/office/officeart/2005/8/layout/balance1"/>
    <dgm:cxn modelId="{02B93D29-B25F-4D10-BDD7-1397D3021075}" type="presParOf" srcId="{DA847411-ABA2-401E-BC79-A9BADBDCF7DF}" destId="{AFEA2DC3-6CA6-446B-8065-BFDC75EB5324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B68904-3411-4782-80DA-38CFCD4C4CB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B2F693-9AEA-4186-AE29-4C432BE1C07E}">
      <dgm:prSet phldrT="[Text]" custT="1"/>
      <dgm:spPr/>
      <dgm:t>
        <a:bodyPr/>
        <a:lstStyle/>
        <a:p>
          <a:r>
            <a:rPr lang="en-US" sz="2000" dirty="0" smtClean="0"/>
            <a:t>Innovation</a:t>
          </a:r>
          <a:endParaRPr lang="en-US" sz="2000" dirty="0"/>
        </a:p>
      </dgm:t>
    </dgm:pt>
    <dgm:pt modelId="{34B2EEEB-BF57-407C-81E6-10EE0DC4FD91}" type="parTrans" cxnId="{F7B8E470-D228-4E6B-A8B1-9C0658E9083A}">
      <dgm:prSet/>
      <dgm:spPr/>
      <dgm:t>
        <a:bodyPr/>
        <a:lstStyle/>
        <a:p>
          <a:endParaRPr lang="en-US" sz="2400"/>
        </a:p>
      </dgm:t>
    </dgm:pt>
    <dgm:pt modelId="{D950D20B-B63E-4259-9C32-F4A51B38A34E}" type="sibTrans" cxnId="{F7B8E470-D228-4E6B-A8B1-9C0658E9083A}">
      <dgm:prSet/>
      <dgm:spPr/>
      <dgm:t>
        <a:bodyPr/>
        <a:lstStyle/>
        <a:p>
          <a:endParaRPr lang="en-US" sz="2400"/>
        </a:p>
      </dgm:t>
    </dgm:pt>
    <dgm:pt modelId="{664F19D8-773D-4670-A9CB-4307C5BC44DE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accent6">
                  <a:lumMod val="75000"/>
                </a:schemeClr>
              </a:solidFill>
            </a:rPr>
            <a:t>Global</a:t>
          </a:r>
          <a:endParaRPr lang="en-US" sz="2000" b="0" dirty="0">
            <a:solidFill>
              <a:schemeClr val="accent6">
                <a:lumMod val="75000"/>
              </a:schemeClr>
            </a:solidFill>
          </a:endParaRPr>
        </a:p>
      </dgm:t>
    </dgm:pt>
    <dgm:pt modelId="{5EDA94D4-88A9-45E7-977D-5C9C46E4454F}" type="parTrans" cxnId="{56C361F2-F792-40E8-8900-0BCC56A014BA}">
      <dgm:prSet/>
      <dgm:spPr/>
      <dgm:t>
        <a:bodyPr/>
        <a:lstStyle/>
        <a:p>
          <a:endParaRPr lang="en-US" sz="2400"/>
        </a:p>
      </dgm:t>
    </dgm:pt>
    <dgm:pt modelId="{FD60DFC5-BA1A-4FA8-AC67-404D904ED61C}" type="sibTrans" cxnId="{56C361F2-F792-40E8-8900-0BCC56A014BA}">
      <dgm:prSet/>
      <dgm:spPr/>
      <dgm:t>
        <a:bodyPr/>
        <a:lstStyle/>
        <a:p>
          <a:endParaRPr lang="en-US" sz="2400"/>
        </a:p>
      </dgm:t>
    </dgm:pt>
    <dgm:pt modelId="{26CDCCF1-8674-4E53-BBC8-CFC1C1648ADD}">
      <dgm:prSet phldrT="[Text]" custT="1"/>
      <dgm:spPr/>
      <dgm:t>
        <a:bodyPr/>
        <a:lstStyle/>
        <a:p>
          <a:r>
            <a:rPr lang="en-US" sz="2000" dirty="0" smtClean="0"/>
            <a:t>Innovation</a:t>
          </a:r>
          <a:endParaRPr lang="en-US" sz="2000" dirty="0"/>
        </a:p>
      </dgm:t>
    </dgm:pt>
    <dgm:pt modelId="{BB731094-8AAD-46BE-A21C-36B445CD6A35}" type="parTrans" cxnId="{D916DADA-0349-4C26-8ED6-3D3FCA70D2F8}">
      <dgm:prSet/>
      <dgm:spPr/>
      <dgm:t>
        <a:bodyPr/>
        <a:lstStyle/>
        <a:p>
          <a:endParaRPr lang="en-US" sz="2400"/>
        </a:p>
      </dgm:t>
    </dgm:pt>
    <dgm:pt modelId="{2DD9CD6F-6846-4BEA-8D5B-67F62071BF5B}" type="sibTrans" cxnId="{D916DADA-0349-4C26-8ED6-3D3FCA70D2F8}">
      <dgm:prSet/>
      <dgm:spPr/>
      <dgm:t>
        <a:bodyPr/>
        <a:lstStyle/>
        <a:p>
          <a:endParaRPr lang="en-US" sz="2400"/>
        </a:p>
      </dgm:t>
    </dgm:pt>
    <dgm:pt modelId="{E5C2D0C2-B64A-4290-9C92-D49E2923BE8D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accent6">
                  <a:lumMod val="75000"/>
                </a:schemeClr>
              </a:solidFill>
            </a:rPr>
            <a:t>National</a:t>
          </a:r>
          <a:endParaRPr lang="en-US" sz="2000" b="0" dirty="0">
            <a:solidFill>
              <a:schemeClr val="accent6">
                <a:lumMod val="75000"/>
              </a:schemeClr>
            </a:solidFill>
          </a:endParaRPr>
        </a:p>
      </dgm:t>
    </dgm:pt>
    <dgm:pt modelId="{24659812-95BB-42DC-835F-D1B9734006FD}" type="parTrans" cxnId="{46F71FE2-2B5E-468C-947B-07919D29E1EE}">
      <dgm:prSet/>
      <dgm:spPr/>
      <dgm:t>
        <a:bodyPr/>
        <a:lstStyle/>
        <a:p>
          <a:endParaRPr lang="en-US" sz="2400"/>
        </a:p>
      </dgm:t>
    </dgm:pt>
    <dgm:pt modelId="{41C54371-5410-477C-841C-B062AE86F231}" type="sibTrans" cxnId="{46F71FE2-2B5E-468C-947B-07919D29E1EE}">
      <dgm:prSet/>
      <dgm:spPr/>
      <dgm:t>
        <a:bodyPr/>
        <a:lstStyle/>
        <a:p>
          <a:endParaRPr lang="en-US" sz="2400"/>
        </a:p>
      </dgm:t>
    </dgm:pt>
    <dgm:pt modelId="{08B8D2FF-E234-41D1-B8FC-CC95B7CB4348}">
      <dgm:prSet phldrT="[Text]" custT="1"/>
      <dgm:spPr/>
      <dgm:t>
        <a:bodyPr/>
        <a:lstStyle/>
        <a:p>
          <a:r>
            <a:rPr lang="en-US" sz="2000" dirty="0" smtClean="0"/>
            <a:t>Innovation</a:t>
          </a:r>
          <a:endParaRPr lang="en-US" sz="2000" dirty="0"/>
        </a:p>
      </dgm:t>
    </dgm:pt>
    <dgm:pt modelId="{C78B88B7-4813-4FE9-9E39-91FAC1498597}" type="parTrans" cxnId="{5D53BEA1-1CF1-4993-B269-49BFE59FF9E7}">
      <dgm:prSet/>
      <dgm:spPr/>
      <dgm:t>
        <a:bodyPr/>
        <a:lstStyle/>
        <a:p>
          <a:endParaRPr lang="en-US" sz="2400"/>
        </a:p>
      </dgm:t>
    </dgm:pt>
    <dgm:pt modelId="{A3D4033C-945A-43AA-9678-9BF169E623C5}" type="sibTrans" cxnId="{5D53BEA1-1CF1-4993-B269-49BFE59FF9E7}">
      <dgm:prSet/>
      <dgm:spPr/>
      <dgm:t>
        <a:bodyPr/>
        <a:lstStyle/>
        <a:p>
          <a:endParaRPr lang="en-US" sz="2400"/>
        </a:p>
      </dgm:t>
    </dgm:pt>
    <dgm:pt modelId="{B935863E-8F9B-47F5-BF92-2CE0EB978741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accent6">
                  <a:lumMod val="75000"/>
                </a:schemeClr>
              </a:solidFill>
            </a:rPr>
            <a:t>Local</a:t>
          </a:r>
          <a:endParaRPr lang="en-US" sz="2000" b="0" dirty="0">
            <a:solidFill>
              <a:schemeClr val="accent6">
                <a:lumMod val="75000"/>
              </a:schemeClr>
            </a:solidFill>
          </a:endParaRPr>
        </a:p>
      </dgm:t>
    </dgm:pt>
    <dgm:pt modelId="{E6AB6701-1D1B-4595-88A1-D98404CA67C5}" type="parTrans" cxnId="{B70169CD-DE5E-4C27-86E7-E5E69E72503E}">
      <dgm:prSet/>
      <dgm:spPr/>
      <dgm:t>
        <a:bodyPr/>
        <a:lstStyle/>
        <a:p>
          <a:endParaRPr lang="en-US" sz="2400"/>
        </a:p>
      </dgm:t>
    </dgm:pt>
    <dgm:pt modelId="{4C0AB6DF-FF50-47B4-8EBA-C6279FB8AE00}" type="sibTrans" cxnId="{B70169CD-DE5E-4C27-86E7-E5E69E72503E}">
      <dgm:prSet/>
      <dgm:spPr/>
      <dgm:t>
        <a:bodyPr/>
        <a:lstStyle/>
        <a:p>
          <a:endParaRPr lang="en-US" sz="2400"/>
        </a:p>
      </dgm:t>
    </dgm:pt>
    <dgm:pt modelId="{4F0C8C45-DBDF-4C3D-BE99-80D95A8C9F41}" type="pres">
      <dgm:prSet presAssocID="{94B68904-3411-4782-80DA-38CFCD4C4CB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954984A-CB9C-4FBC-A473-4B280E2F43BD}" type="pres">
      <dgm:prSet presAssocID="{4DB2F693-9AEA-4186-AE29-4C432BE1C07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0AFF5-3A1E-4630-91C2-D92BBA22D446}" type="pres">
      <dgm:prSet presAssocID="{4DB2F693-9AEA-4186-AE29-4C432BE1C07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F0755-EB14-4685-92BA-6FF61EE4EA13}" type="pres">
      <dgm:prSet presAssocID="{26CDCCF1-8674-4E53-BBC8-CFC1C1648AD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91D91-1CB7-4632-B867-B2E5CEDAD307}" type="pres">
      <dgm:prSet presAssocID="{26CDCCF1-8674-4E53-BBC8-CFC1C1648AD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F056B-9E2B-4AA9-BA05-F314B519F68F}" type="pres">
      <dgm:prSet presAssocID="{08B8D2FF-E234-41D1-B8FC-CC95B7CB434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94455-99DA-4851-A315-87EDF5AFEC27}" type="pres">
      <dgm:prSet presAssocID="{08B8D2FF-E234-41D1-B8FC-CC95B7CB434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C048F3-716A-41EF-88F6-8C58C4AD62CB}" type="presOf" srcId="{26CDCCF1-8674-4E53-BBC8-CFC1C1648ADD}" destId="{912F0755-EB14-4685-92BA-6FF61EE4EA13}" srcOrd="0" destOrd="0" presId="urn:microsoft.com/office/officeart/2009/3/layout/IncreasingArrowsProcess"/>
    <dgm:cxn modelId="{69560BB1-A147-4376-A27C-1628F4A9EABD}" type="presOf" srcId="{94B68904-3411-4782-80DA-38CFCD4C4CB4}" destId="{4F0C8C45-DBDF-4C3D-BE99-80D95A8C9F41}" srcOrd="0" destOrd="0" presId="urn:microsoft.com/office/officeart/2009/3/layout/IncreasingArrowsProcess"/>
    <dgm:cxn modelId="{4C2F75B9-EB07-451B-B231-DCDFB6AD6988}" type="presOf" srcId="{E5C2D0C2-B64A-4290-9C92-D49E2923BE8D}" destId="{C9791D91-1CB7-4632-B867-B2E5CEDAD307}" srcOrd="0" destOrd="0" presId="urn:microsoft.com/office/officeart/2009/3/layout/IncreasingArrowsProcess"/>
    <dgm:cxn modelId="{F7B8E470-D228-4E6B-A8B1-9C0658E9083A}" srcId="{94B68904-3411-4782-80DA-38CFCD4C4CB4}" destId="{4DB2F693-9AEA-4186-AE29-4C432BE1C07E}" srcOrd="0" destOrd="0" parTransId="{34B2EEEB-BF57-407C-81E6-10EE0DC4FD91}" sibTransId="{D950D20B-B63E-4259-9C32-F4A51B38A34E}"/>
    <dgm:cxn modelId="{56C361F2-F792-40E8-8900-0BCC56A014BA}" srcId="{4DB2F693-9AEA-4186-AE29-4C432BE1C07E}" destId="{664F19D8-773D-4670-A9CB-4307C5BC44DE}" srcOrd="0" destOrd="0" parTransId="{5EDA94D4-88A9-45E7-977D-5C9C46E4454F}" sibTransId="{FD60DFC5-BA1A-4FA8-AC67-404D904ED61C}"/>
    <dgm:cxn modelId="{5D53BEA1-1CF1-4993-B269-49BFE59FF9E7}" srcId="{94B68904-3411-4782-80DA-38CFCD4C4CB4}" destId="{08B8D2FF-E234-41D1-B8FC-CC95B7CB4348}" srcOrd="2" destOrd="0" parTransId="{C78B88B7-4813-4FE9-9E39-91FAC1498597}" sibTransId="{A3D4033C-945A-43AA-9678-9BF169E623C5}"/>
    <dgm:cxn modelId="{4F27D517-91EB-4EFE-9909-2E16821B9E97}" type="presOf" srcId="{B935863E-8F9B-47F5-BF92-2CE0EB978741}" destId="{FF494455-99DA-4851-A315-87EDF5AFEC27}" srcOrd="0" destOrd="0" presId="urn:microsoft.com/office/officeart/2009/3/layout/IncreasingArrowsProcess"/>
    <dgm:cxn modelId="{D916DADA-0349-4C26-8ED6-3D3FCA70D2F8}" srcId="{94B68904-3411-4782-80DA-38CFCD4C4CB4}" destId="{26CDCCF1-8674-4E53-BBC8-CFC1C1648ADD}" srcOrd="1" destOrd="0" parTransId="{BB731094-8AAD-46BE-A21C-36B445CD6A35}" sibTransId="{2DD9CD6F-6846-4BEA-8D5B-67F62071BF5B}"/>
    <dgm:cxn modelId="{6C873BD3-6177-4A4C-AD28-421A1418FF77}" type="presOf" srcId="{08B8D2FF-E234-41D1-B8FC-CC95B7CB4348}" destId="{428F056B-9E2B-4AA9-BA05-F314B519F68F}" srcOrd="0" destOrd="0" presId="urn:microsoft.com/office/officeart/2009/3/layout/IncreasingArrowsProcess"/>
    <dgm:cxn modelId="{2CE8349E-40B7-4AC2-BD5E-BE5F1AC9405D}" type="presOf" srcId="{664F19D8-773D-4670-A9CB-4307C5BC44DE}" destId="{5540AFF5-3A1E-4630-91C2-D92BBA22D446}" srcOrd="0" destOrd="0" presId="urn:microsoft.com/office/officeart/2009/3/layout/IncreasingArrowsProcess"/>
    <dgm:cxn modelId="{46F71FE2-2B5E-468C-947B-07919D29E1EE}" srcId="{26CDCCF1-8674-4E53-BBC8-CFC1C1648ADD}" destId="{E5C2D0C2-B64A-4290-9C92-D49E2923BE8D}" srcOrd="0" destOrd="0" parTransId="{24659812-95BB-42DC-835F-D1B9734006FD}" sibTransId="{41C54371-5410-477C-841C-B062AE86F231}"/>
    <dgm:cxn modelId="{DFE8B12C-C9E9-44AC-8380-F243901C20C6}" type="presOf" srcId="{4DB2F693-9AEA-4186-AE29-4C432BE1C07E}" destId="{B954984A-CB9C-4FBC-A473-4B280E2F43BD}" srcOrd="0" destOrd="0" presId="urn:microsoft.com/office/officeart/2009/3/layout/IncreasingArrowsProcess"/>
    <dgm:cxn modelId="{B70169CD-DE5E-4C27-86E7-E5E69E72503E}" srcId="{08B8D2FF-E234-41D1-B8FC-CC95B7CB4348}" destId="{B935863E-8F9B-47F5-BF92-2CE0EB978741}" srcOrd="0" destOrd="0" parTransId="{E6AB6701-1D1B-4595-88A1-D98404CA67C5}" sibTransId="{4C0AB6DF-FF50-47B4-8EBA-C6279FB8AE00}"/>
    <dgm:cxn modelId="{5AE845D8-6F06-40BB-BA4F-D8D6A752DDEB}" type="presParOf" srcId="{4F0C8C45-DBDF-4C3D-BE99-80D95A8C9F41}" destId="{B954984A-CB9C-4FBC-A473-4B280E2F43BD}" srcOrd="0" destOrd="0" presId="urn:microsoft.com/office/officeart/2009/3/layout/IncreasingArrowsProcess"/>
    <dgm:cxn modelId="{816DCE4B-FEFC-494A-B7A4-3E13AC754BA7}" type="presParOf" srcId="{4F0C8C45-DBDF-4C3D-BE99-80D95A8C9F41}" destId="{5540AFF5-3A1E-4630-91C2-D92BBA22D446}" srcOrd="1" destOrd="0" presId="urn:microsoft.com/office/officeart/2009/3/layout/IncreasingArrowsProcess"/>
    <dgm:cxn modelId="{481F2E93-D403-47BD-9F4D-0D59B52DCA9F}" type="presParOf" srcId="{4F0C8C45-DBDF-4C3D-BE99-80D95A8C9F41}" destId="{912F0755-EB14-4685-92BA-6FF61EE4EA13}" srcOrd="2" destOrd="0" presId="urn:microsoft.com/office/officeart/2009/3/layout/IncreasingArrowsProcess"/>
    <dgm:cxn modelId="{8554EA1A-8366-4350-9654-D6FB7DA48131}" type="presParOf" srcId="{4F0C8C45-DBDF-4C3D-BE99-80D95A8C9F41}" destId="{C9791D91-1CB7-4632-B867-B2E5CEDAD307}" srcOrd="3" destOrd="0" presId="urn:microsoft.com/office/officeart/2009/3/layout/IncreasingArrowsProcess"/>
    <dgm:cxn modelId="{F3E2EEB9-0673-4E8C-AE9F-339A2177AE91}" type="presParOf" srcId="{4F0C8C45-DBDF-4C3D-BE99-80D95A8C9F41}" destId="{428F056B-9E2B-4AA9-BA05-F314B519F68F}" srcOrd="4" destOrd="0" presId="urn:microsoft.com/office/officeart/2009/3/layout/IncreasingArrowsProcess"/>
    <dgm:cxn modelId="{7B80CDC2-D935-498D-A96A-8BDC95CD8EF5}" type="presParOf" srcId="{4F0C8C45-DBDF-4C3D-BE99-80D95A8C9F41}" destId="{FF494455-99DA-4851-A315-87EDF5AFEC2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BEE964-7A9C-4E3B-86AB-1DD682C418EC}" type="doc">
      <dgm:prSet loTypeId="urn:microsoft.com/office/officeart/2005/8/layout/arrow2" loCatId="process" qsTypeId="urn:microsoft.com/office/officeart/2005/8/quickstyle/simple1" qsCatId="simple" csTypeId="urn:microsoft.com/office/officeart/2005/8/colors/accent1_1" csCatId="accent1" phldr="1"/>
      <dgm:spPr/>
    </dgm:pt>
    <dgm:pt modelId="{D8252766-DDAA-4FE8-8C47-3405FF650F3E}">
      <dgm:prSet phldrT="[Text]"/>
      <dgm:spPr/>
      <dgm:t>
        <a:bodyPr/>
        <a:lstStyle/>
        <a:p>
          <a:r>
            <a:rPr lang="en-US" dirty="0" smtClean="0"/>
            <a:t>Small</a:t>
          </a:r>
          <a:endParaRPr lang="en-US" dirty="0"/>
        </a:p>
      </dgm:t>
    </dgm:pt>
    <dgm:pt modelId="{8CBB394C-BE56-4A7E-BD21-162E7ED7B2D7}" type="parTrans" cxnId="{C4A5BC98-1357-4295-84D6-5A1A9468F493}">
      <dgm:prSet/>
      <dgm:spPr/>
      <dgm:t>
        <a:bodyPr/>
        <a:lstStyle/>
        <a:p>
          <a:endParaRPr lang="en-US"/>
        </a:p>
      </dgm:t>
    </dgm:pt>
    <dgm:pt modelId="{B4FB1E85-5C88-4981-8440-A3A4F68EEF46}" type="sibTrans" cxnId="{C4A5BC98-1357-4295-84D6-5A1A9468F493}">
      <dgm:prSet/>
      <dgm:spPr/>
      <dgm:t>
        <a:bodyPr/>
        <a:lstStyle/>
        <a:p>
          <a:endParaRPr lang="en-US"/>
        </a:p>
      </dgm:t>
    </dgm:pt>
    <dgm:pt modelId="{51E2851A-3133-4439-B197-6CA3DC34C1F6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Bigger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AB33188A-EA23-459F-9628-78F617826BC2}" type="parTrans" cxnId="{0725ABF7-B847-4140-9372-2B25F3CDE3D4}">
      <dgm:prSet/>
      <dgm:spPr/>
      <dgm:t>
        <a:bodyPr/>
        <a:lstStyle/>
        <a:p>
          <a:endParaRPr lang="en-US"/>
        </a:p>
      </dgm:t>
    </dgm:pt>
    <dgm:pt modelId="{005BE245-4329-4468-9188-7CBE15DA125D}" type="sibTrans" cxnId="{0725ABF7-B847-4140-9372-2B25F3CDE3D4}">
      <dgm:prSet/>
      <dgm:spPr/>
      <dgm:t>
        <a:bodyPr/>
        <a:lstStyle/>
        <a:p>
          <a:endParaRPr lang="en-US"/>
        </a:p>
      </dgm:t>
    </dgm:pt>
    <dgm:pt modelId="{ECBDCDF9-16C1-4EA7-A296-6853A441D9D0}">
      <dgm:prSet phldrT="[Text]"/>
      <dgm:spPr/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VEEEERY big</a:t>
          </a:r>
          <a:endParaRPr lang="en-US" dirty="0">
            <a:solidFill>
              <a:srgbClr val="FFC000"/>
            </a:solidFill>
          </a:endParaRPr>
        </a:p>
      </dgm:t>
    </dgm:pt>
    <dgm:pt modelId="{C7AD49A4-4992-4FD8-95DD-937A0827522D}" type="parTrans" cxnId="{0931C845-CD99-4A0C-835F-157289D845C9}">
      <dgm:prSet/>
      <dgm:spPr/>
      <dgm:t>
        <a:bodyPr/>
        <a:lstStyle/>
        <a:p>
          <a:endParaRPr lang="en-US"/>
        </a:p>
      </dgm:t>
    </dgm:pt>
    <dgm:pt modelId="{EEB7D9A6-F25B-41D7-9B1F-D31F6FBCC670}" type="sibTrans" cxnId="{0931C845-CD99-4A0C-835F-157289D845C9}">
      <dgm:prSet/>
      <dgm:spPr/>
      <dgm:t>
        <a:bodyPr/>
        <a:lstStyle/>
        <a:p>
          <a:endParaRPr lang="en-US"/>
        </a:p>
      </dgm:t>
    </dgm:pt>
    <dgm:pt modelId="{B6FF3B1B-03F7-4A7E-80C7-1F9595DFA642}" type="pres">
      <dgm:prSet presAssocID="{0ABEE964-7A9C-4E3B-86AB-1DD682C418EC}" presName="arrowDiagram" presStyleCnt="0">
        <dgm:presLayoutVars>
          <dgm:chMax val="5"/>
          <dgm:dir/>
          <dgm:resizeHandles val="exact"/>
        </dgm:presLayoutVars>
      </dgm:prSet>
      <dgm:spPr/>
    </dgm:pt>
    <dgm:pt modelId="{7154B883-0599-42DF-A4B7-C9CFAA984BFD}" type="pres">
      <dgm:prSet presAssocID="{0ABEE964-7A9C-4E3B-86AB-1DD682C418EC}" presName="arrow" presStyleLbl="bgShp" presStyleIdx="0" presStyleCnt="1"/>
      <dgm:spPr/>
    </dgm:pt>
    <dgm:pt modelId="{602B61BF-A81B-4A07-B244-24E1C609EA21}" type="pres">
      <dgm:prSet presAssocID="{0ABEE964-7A9C-4E3B-86AB-1DD682C418EC}" presName="arrowDiagram3" presStyleCnt="0"/>
      <dgm:spPr/>
    </dgm:pt>
    <dgm:pt modelId="{920D8EEE-7994-4A00-9E4F-E03C4345C47B}" type="pres">
      <dgm:prSet presAssocID="{D8252766-DDAA-4FE8-8C47-3405FF650F3E}" presName="bullet3a" presStyleLbl="node1" presStyleIdx="0" presStyleCnt="3"/>
      <dgm:spPr/>
    </dgm:pt>
    <dgm:pt modelId="{28FC85EB-A220-4DED-8D75-0558E5C58650}" type="pres">
      <dgm:prSet presAssocID="{D8252766-DDAA-4FE8-8C47-3405FF650F3E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6CC01-0731-4ADF-B0A6-63F1EC4AB272}" type="pres">
      <dgm:prSet presAssocID="{51E2851A-3133-4439-B197-6CA3DC34C1F6}" presName="bullet3b" presStyleLbl="node1" presStyleIdx="1" presStyleCnt="3"/>
      <dgm:spPr/>
    </dgm:pt>
    <dgm:pt modelId="{C9E3749E-4F8D-41AC-AE30-F949762908E6}" type="pres">
      <dgm:prSet presAssocID="{51E2851A-3133-4439-B197-6CA3DC34C1F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44060-D413-4FC3-8A87-24234BACD0EA}" type="pres">
      <dgm:prSet presAssocID="{ECBDCDF9-16C1-4EA7-A296-6853A441D9D0}" presName="bullet3c" presStyleLbl="node1" presStyleIdx="2" presStyleCnt="3"/>
      <dgm:spPr/>
    </dgm:pt>
    <dgm:pt modelId="{C466D078-CD45-4AB1-BD37-D9272FCF080F}" type="pres">
      <dgm:prSet presAssocID="{ECBDCDF9-16C1-4EA7-A296-6853A441D9D0}" presName="textBox3c" presStyleLbl="revTx" presStyleIdx="2" presStyleCnt="3" custScaleX="134254" custLinFactNeighborX="24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31C845-CD99-4A0C-835F-157289D845C9}" srcId="{0ABEE964-7A9C-4E3B-86AB-1DD682C418EC}" destId="{ECBDCDF9-16C1-4EA7-A296-6853A441D9D0}" srcOrd="2" destOrd="0" parTransId="{C7AD49A4-4992-4FD8-95DD-937A0827522D}" sibTransId="{EEB7D9A6-F25B-41D7-9B1F-D31F6FBCC670}"/>
    <dgm:cxn modelId="{9D0600FE-7C95-4A09-B79C-B5FDAD893D59}" type="presOf" srcId="{ECBDCDF9-16C1-4EA7-A296-6853A441D9D0}" destId="{C466D078-CD45-4AB1-BD37-D9272FCF080F}" srcOrd="0" destOrd="0" presId="urn:microsoft.com/office/officeart/2005/8/layout/arrow2"/>
    <dgm:cxn modelId="{A12AED1B-5CD9-4A0C-963D-5A9B74383444}" type="presOf" srcId="{D8252766-DDAA-4FE8-8C47-3405FF650F3E}" destId="{28FC85EB-A220-4DED-8D75-0558E5C58650}" srcOrd="0" destOrd="0" presId="urn:microsoft.com/office/officeart/2005/8/layout/arrow2"/>
    <dgm:cxn modelId="{C4A5BC98-1357-4295-84D6-5A1A9468F493}" srcId="{0ABEE964-7A9C-4E3B-86AB-1DD682C418EC}" destId="{D8252766-DDAA-4FE8-8C47-3405FF650F3E}" srcOrd="0" destOrd="0" parTransId="{8CBB394C-BE56-4A7E-BD21-162E7ED7B2D7}" sibTransId="{B4FB1E85-5C88-4981-8440-A3A4F68EEF46}"/>
    <dgm:cxn modelId="{23707131-C7DA-4CC1-B060-0ECA34496CE4}" type="presOf" srcId="{0ABEE964-7A9C-4E3B-86AB-1DD682C418EC}" destId="{B6FF3B1B-03F7-4A7E-80C7-1F9595DFA642}" srcOrd="0" destOrd="0" presId="urn:microsoft.com/office/officeart/2005/8/layout/arrow2"/>
    <dgm:cxn modelId="{C09D2724-7D1F-4006-88A9-850818BF14BF}" type="presOf" srcId="{51E2851A-3133-4439-B197-6CA3DC34C1F6}" destId="{C9E3749E-4F8D-41AC-AE30-F949762908E6}" srcOrd="0" destOrd="0" presId="urn:microsoft.com/office/officeart/2005/8/layout/arrow2"/>
    <dgm:cxn modelId="{0725ABF7-B847-4140-9372-2B25F3CDE3D4}" srcId="{0ABEE964-7A9C-4E3B-86AB-1DD682C418EC}" destId="{51E2851A-3133-4439-B197-6CA3DC34C1F6}" srcOrd="1" destOrd="0" parTransId="{AB33188A-EA23-459F-9628-78F617826BC2}" sibTransId="{005BE245-4329-4468-9188-7CBE15DA125D}"/>
    <dgm:cxn modelId="{3E6C7082-88A6-4C19-A508-0CE4F828F0D3}" type="presParOf" srcId="{B6FF3B1B-03F7-4A7E-80C7-1F9595DFA642}" destId="{7154B883-0599-42DF-A4B7-C9CFAA984BFD}" srcOrd="0" destOrd="0" presId="urn:microsoft.com/office/officeart/2005/8/layout/arrow2"/>
    <dgm:cxn modelId="{431475F3-597E-49D7-BD79-3472B7F2E9CE}" type="presParOf" srcId="{B6FF3B1B-03F7-4A7E-80C7-1F9595DFA642}" destId="{602B61BF-A81B-4A07-B244-24E1C609EA21}" srcOrd="1" destOrd="0" presId="urn:microsoft.com/office/officeart/2005/8/layout/arrow2"/>
    <dgm:cxn modelId="{D803C723-A0B3-4040-A108-18906B2CFF96}" type="presParOf" srcId="{602B61BF-A81B-4A07-B244-24E1C609EA21}" destId="{920D8EEE-7994-4A00-9E4F-E03C4345C47B}" srcOrd="0" destOrd="0" presId="urn:microsoft.com/office/officeart/2005/8/layout/arrow2"/>
    <dgm:cxn modelId="{34809864-314F-4749-B490-181FD8239CAF}" type="presParOf" srcId="{602B61BF-A81B-4A07-B244-24E1C609EA21}" destId="{28FC85EB-A220-4DED-8D75-0558E5C58650}" srcOrd="1" destOrd="0" presId="urn:microsoft.com/office/officeart/2005/8/layout/arrow2"/>
    <dgm:cxn modelId="{CB5A7E4B-CC22-4CD8-9969-CD1DEC708F7F}" type="presParOf" srcId="{602B61BF-A81B-4A07-B244-24E1C609EA21}" destId="{4796CC01-0731-4ADF-B0A6-63F1EC4AB272}" srcOrd="2" destOrd="0" presId="urn:microsoft.com/office/officeart/2005/8/layout/arrow2"/>
    <dgm:cxn modelId="{189ACF7D-A460-43AB-91E9-65C5E8712614}" type="presParOf" srcId="{602B61BF-A81B-4A07-B244-24E1C609EA21}" destId="{C9E3749E-4F8D-41AC-AE30-F949762908E6}" srcOrd="3" destOrd="0" presId="urn:microsoft.com/office/officeart/2005/8/layout/arrow2"/>
    <dgm:cxn modelId="{0950C438-F208-4710-8D35-83C6F7FB16DC}" type="presParOf" srcId="{602B61BF-A81B-4A07-B244-24E1C609EA21}" destId="{FF044060-D413-4FC3-8A87-24234BACD0EA}" srcOrd="4" destOrd="0" presId="urn:microsoft.com/office/officeart/2005/8/layout/arrow2"/>
    <dgm:cxn modelId="{8D5E82D7-AFEC-4971-94BD-CADF79ADAA4D}" type="presParOf" srcId="{602B61BF-A81B-4A07-B244-24E1C609EA21}" destId="{C466D078-CD45-4AB1-BD37-D9272FCF080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41203-2657-4F7E-BA24-8DA3345D3FEE}">
      <dsp:nvSpPr>
        <dsp:cNvPr id="0" name=""/>
        <dsp:cNvSpPr/>
      </dsp:nvSpPr>
      <dsp:spPr>
        <a:xfrm>
          <a:off x="6346" y="248484"/>
          <a:ext cx="1896885" cy="11381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Planning the Impact</a:t>
          </a:r>
          <a:endParaRPr lang="en-US" sz="1800" kern="1200" dirty="0"/>
        </a:p>
      </dsp:txBody>
      <dsp:txXfrm>
        <a:off x="39681" y="281819"/>
        <a:ext cx="1830215" cy="1071461"/>
      </dsp:txXfrm>
    </dsp:sp>
    <dsp:sp modelId="{CBC1AE18-06B7-4DDD-B5B4-FDBCA24D7EE1}">
      <dsp:nvSpPr>
        <dsp:cNvPr id="0" name=""/>
        <dsp:cNvSpPr/>
      </dsp:nvSpPr>
      <dsp:spPr>
        <a:xfrm>
          <a:off x="2092920" y="582336"/>
          <a:ext cx="402139" cy="470427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092920" y="676421"/>
        <a:ext cx="281497" cy="282257"/>
      </dsp:txXfrm>
    </dsp:sp>
    <dsp:sp modelId="{1F9819A9-7671-4C7E-B5B2-862EA2165013}">
      <dsp:nvSpPr>
        <dsp:cNvPr id="0" name=""/>
        <dsp:cNvSpPr/>
      </dsp:nvSpPr>
      <dsp:spPr>
        <a:xfrm>
          <a:off x="2661985" y="248484"/>
          <a:ext cx="1896885" cy="11381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Measuring the Impact</a:t>
          </a:r>
          <a:endParaRPr lang="en-US" sz="1800" kern="1200" dirty="0"/>
        </a:p>
      </dsp:txBody>
      <dsp:txXfrm>
        <a:off x="2695320" y="281819"/>
        <a:ext cx="1830215" cy="1071461"/>
      </dsp:txXfrm>
    </dsp:sp>
    <dsp:sp modelId="{A5276695-01C3-4A03-A751-9BA09BC2F368}">
      <dsp:nvSpPr>
        <dsp:cNvPr id="0" name=""/>
        <dsp:cNvSpPr/>
      </dsp:nvSpPr>
      <dsp:spPr>
        <a:xfrm>
          <a:off x="4748559" y="582336"/>
          <a:ext cx="402139" cy="470427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748559" y="676421"/>
        <a:ext cx="281497" cy="282257"/>
      </dsp:txXfrm>
    </dsp:sp>
    <dsp:sp modelId="{B1B51043-D6F7-416C-87A1-1290DAF7DC93}">
      <dsp:nvSpPr>
        <dsp:cNvPr id="0" name=""/>
        <dsp:cNvSpPr/>
      </dsp:nvSpPr>
      <dsp:spPr>
        <a:xfrm>
          <a:off x="5317625" y="248484"/>
          <a:ext cx="1896885" cy="11381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Presenting the impact</a:t>
          </a:r>
          <a:endParaRPr lang="en-US" sz="1800" kern="1200" dirty="0"/>
        </a:p>
      </dsp:txBody>
      <dsp:txXfrm>
        <a:off x="5350960" y="281819"/>
        <a:ext cx="1830215" cy="1071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6953C-9E79-42C4-9FA4-4BD54C002FC7}">
      <dsp:nvSpPr>
        <dsp:cNvPr id="0" name=""/>
        <dsp:cNvSpPr/>
      </dsp:nvSpPr>
      <dsp:spPr>
        <a:xfrm>
          <a:off x="627343" y="0"/>
          <a:ext cx="1464639" cy="8136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impact of the business</a:t>
          </a:r>
          <a:endParaRPr lang="en-US" sz="1500" kern="1200" dirty="0"/>
        </a:p>
      </dsp:txBody>
      <dsp:txXfrm>
        <a:off x="651175" y="23832"/>
        <a:ext cx="1416975" cy="766024"/>
      </dsp:txXfrm>
    </dsp:sp>
    <dsp:sp modelId="{86EF8E2B-7EAA-4EF3-A99D-D513CECC7492}">
      <dsp:nvSpPr>
        <dsp:cNvPr id="0" name=""/>
        <dsp:cNvSpPr/>
      </dsp:nvSpPr>
      <dsp:spPr>
        <a:xfrm>
          <a:off x="2742934" y="0"/>
          <a:ext cx="1464639" cy="813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profit directed to social Impact</a:t>
          </a:r>
          <a:endParaRPr lang="en-US" sz="1500" kern="1200" dirty="0"/>
        </a:p>
      </dsp:txBody>
      <dsp:txXfrm>
        <a:off x="2766766" y="23832"/>
        <a:ext cx="1416975" cy="766024"/>
      </dsp:txXfrm>
    </dsp:sp>
    <dsp:sp modelId="{00A7140A-6266-4F19-951D-0EEF523EEE1E}">
      <dsp:nvSpPr>
        <dsp:cNvPr id="0" name=""/>
        <dsp:cNvSpPr/>
      </dsp:nvSpPr>
      <dsp:spPr>
        <a:xfrm>
          <a:off x="2112325" y="3458177"/>
          <a:ext cx="610266" cy="610266"/>
        </a:xfrm>
        <a:prstGeom prst="triangle">
          <a:avLst/>
        </a:prstGeom>
        <a:solidFill>
          <a:srgbClr val="FFC000"/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66588-104E-4786-81AD-445FB4F818A8}">
      <dsp:nvSpPr>
        <dsp:cNvPr id="0" name=""/>
        <dsp:cNvSpPr/>
      </dsp:nvSpPr>
      <dsp:spPr>
        <a:xfrm rot="240000">
          <a:off x="586099" y="3196671"/>
          <a:ext cx="3662717" cy="256122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62293-FB12-4360-ABE2-E2BC2B067531}">
      <dsp:nvSpPr>
        <dsp:cNvPr id="0" name=""/>
        <dsp:cNvSpPr/>
      </dsp:nvSpPr>
      <dsp:spPr>
        <a:xfrm rot="240000">
          <a:off x="2785243" y="2556302"/>
          <a:ext cx="1461389" cy="680858"/>
        </a:xfrm>
        <a:prstGeom prst="roundRect">
          <a:avLst/>
        </a:prstGeom>
        <a:solidFill>
          <a:srgbClr val="1A57D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Social Issue 4</a:t>
          </a:r>
          <a:endParaRPr lang="en-US" sz="1700" kern="1200" dirty="0"/>
        </a:p>
      </dsp:txBody>
      <dsp:txXfrm>
        <a:off x="2818480" y="2589539"/>
        <a:ext cx="1394915" cy="614384"/>
      </dsp:txXfrm>
    </dsp:sp>
    <dsp:sp modelId="{3193A5F9-8839-40A0-96E8-166B63A0D930}">
      <dsp:nvSpPr>
        <dsp:cNvPr id="0" name=""/>
        <dsp:cNvSpPr/>
      </dsp:nvSpPr>
      <dsp:spPr>
        <a:xfrm rot="240000">
          <a:off x="2838133" y="1823983"/>
          <a:ext cx="1461389" cy="680858"/>
        </a:xfrm>
        <a:prstGeom prst="roundRect">
          <a:avLst/>
        </a:prstGeom>
        <a:solidFill>
          <a:srgbClr val="A046C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Social Issue 3</a:t>
          </a:r>
          <a:endParaRPr lang="en-US" sz="1700" kern="1200" dirty="0"/>
        </a:p>
      </dsp:txBody>
      <dsp:txXfrm>
        <a:off x="2871370" y="1857220"/>
        <a:ext cx="1394915" cy="614384"/>
      </dsp:txXfrm>
    </dsp:sp>
    <dsp:sp modelId="{544B7F11-6532-4CFB-8447-7DA4D992E51B}">
      <dsp:nvSpPr>
        <dsp:cNvPr id="0" name=""/>
        <dsp:cNvSpPr/>
      </dsp:nvSpPr>
      <dsp:spPr>
        <a:xfrm rot="240000">
          <a:off x="2891022" y="1107936"/>
          <a:ext cx="1461389" cy="680858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Social Issue 1</a:t>
          </a:r>
          <a:endParaRPr lang="en-US" sz="1700" kern="1200" dirty="0"/>
        </a:p>
      </dsp:txBody>
      <dsp:txXfrm>
        <a:off x="2924259" y="1141173"/>
        <a:ext cx="1394915" cy="614384"/>
      </dsp:txXfrm>
    </dsp:sp>
    <dsp:sp modelId="{47C42987-DF41-45F0-A819-CFE7A20598A8}">
      <dsp:nvSpPr>
        <dsp:cNvPr id="0" name=""/>
        <dsp:cNvSpPr/>
      </dsp:nvSpPr>
      <dsp:spPr>
        <a:xfrm rot="240000">
          <a:off x="689994" y="2409838"/>
          <a:ext cx="1461389" cy="6808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Social Issue 2</a:t>
          </a:r>
          <a:endParaRPr lang="en-US" sz="1700" kern="1200" dirty="0"/>
        </a:p>
      </dsp:txBody>
      <dsp:txXfrm>
        <a:off x="723231" y="2443075"/>
        <a:ext cx="1394915" cy="614384"/>
      </dsp:txXfrm>
    </dsp:sp>
    <dsp:sp modelId="{AFEA2DC3-6CA6-446B-8065-BFDC75EB5324}">
      <dsp:nvSpPr>
        <dsp:cNvPr id="0" name=""/>
        <dsp:cNvSpPr/>
      </dsp:nvSpPr>
      <dsp:spPr>
        <a:xfrm rot="240000">
          <a:off x="742884" y="1677519"/>
          <a:ext cx="1461389" cy="680858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Social Issue 1</a:t>
          </a:r>
          <a:endParaRPr lang="en-US" sz="1700" kern="1200" dirty="0"/>
        </a:p>
      </dsp:txBody>
      <dsp:txXfrm>
        <a:off x="776121" y="1710756"/>
        <a:ext cx="1394915" cy="614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984A-CB9C-4FBC-A473-4B280E2F43BD}">
      <dsp:nvSpPr>
        <dsp:cNvPr id="0" name=""/>
        <dsp:cNvSpPr/>
      </dsp:nvSpPr>
      <dsp:spPr>
        <a:xfrm>
          <a:off x="194912" y="9535"/>
          <a:ext cx="8478588" cy="12348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6025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Innovation</a:t>
          </a:r>
          <a:endParaRPr lang="en-US" sz="2000" kern="1200" dirty="0"/>
        </a:p>
      </dsp:txBody>
      <dsp:txXfrm>
        <a:off x="194912" y="318236"/>
        <a:ext cx="8169887" cy="617403"/>
      </dsp:txXfrm>
    </dsp:sp>
    <dsp:sp modelId="{5540AFF5-3A1E-4630-91C2-D92BBA22D446}">
      <dsp:nvSpPr>
        <dsp:cNvPr id="0" name=""/>
        <dsp:cNvSpPr/>
      </dsp:nvSpPr>
      <dsp:spPr>
        <a:xfrm>
          <a:off x="194912" y="961749"/>
          <a:ext cx="2611405" cy="23786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accent6">
                  <a:lumMod val="75000"/>
                </a:schemeClr>
              </a:solidFill>
            </a:rPr>
            <a:t>Global</a:t>
          </a:r>
          <a:endParaRPr lang="en-US" sz="2000" b="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94912" y="961749"/>
        <a:ext cx="2611405" cy="2378690"/>
      </dsp:txXfrm>
    </dsp:sp>
    <dsp:sp modelId="{912F0755-EB14-4685-92BA-6FF61EE4EA13}">
      <dsp:nvSpPr>
        <dsp:cNvPr id="0" name=""/>
        <dsp:cNvSpPr/>
      </dsp:nvSpPr>
      <dsp:spPr>
        <a:xfrm>
          <a:off x="2806317" y="421137"/>
          <a:ext cx="5867183" cy="12348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6025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Innovation</a:t>
          </a:r>
          <a:endParaRPr lang="en-US" sz="2000" kern="1200" dirty="0"/>
        </a:p>
      </dsp:txBody>
      <dsp:txXfrm>
        <a:off x="2806317" y="729838"/>
        <a:ext cx="5558482" cy="617403"/>
      </dsp:txXfrm>
    </dsp:sp>
    <dsp:sp modelId="{C9791D91-1CB7-4632-B867-B2E5CEDAD307}">
      <dsp:nvSpPr>
        <dsp:cNvPr id="0" name=""/>
        <dsp:cNvSpPr/>
      </dsp:nvSpPr>
      <dsp:spPr>
        <a:xfrm>
          <a:off x="2806317" y="1373351"/>
          <a:ext cx="2611405" cy="23786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accent6">
                  <a:lumMod val="75000"/>
                </a:schemeClr>
              </a:solidFill>
            </a:rPr>
            <a:t>National</a:t>
          </a:r>
          <a:endParaRPr lang="en-US" sz="2000" b="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806317" y="1373351"/>
        <a:ext cx="2611405" cy="2378690"/>
      </dsp:txXfrm>
    </dsp:sp>
    <dsp:sp modelId="{428F056B-9E2B-4AA9-BA05-F314B519F68F}">
      <dsp:nvSpPr>
        <dsp:cNvPr id="0" name=""/>
        <dsp:cNvSpPr/>
      </dsp:nvSpPr>
      <dsp:spPr>
        <a:xfrm>
          <a:off x="5417722" y="832739"/>
          <a:ext cx="3255778" cy="12348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6025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Innovation</a:t>
          </a:r>
          <a:endParaRPr lang="en-US" sz="2000" kern="1200" dirty="0"/>
        </a:p>
      </dsp:txBody>
      <dsp:txXfrm>
        <a:off x="5417722" y="1141440"/>
        <a:ext cx="2947077" cy="617403"/>
      </dsp:txXfrm>
    </dsp:sp>
    <dsp:sp modelId="{FF494455-99DA-4851-A315-87EDF5AFEC27}">
      <dsp:nvSpPr>
        <dsp:cNvPr id="0" name=""/>
        <dsp:cNvSpPr/>
      </dsp:nvSpPr>
      <dsp:spPr>
        <a:xfrm>
          <a:off x="5417722" y="1784952"/>
          <a:ext cx="2611405" cy="2343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accent6">
                  <a:lumMod val="75000"/>
                </a:schemeClr>
              </a:solidFill>
            </a:rPr>
            <a:t>Local</a:t>
          </a:r>
          <a:endParaRPr lang="en-US" sz="2000" b="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417722" y="1784952"/>
        <a:ext cx="2611405" cy="2343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4B883-0599-42DF-A4B7-C9CFAA984BFD}">
      <dsp:nvSpPr>
        <dsp:cNvPr id="0" name=""/>
        <dsp:cNvSpPr/>
      </dsp:nvSpPr>
      <dsp:spPr>
        <a:xfrm>
          <a:off x="661185" y="0"/>
          <a:ext cx="5747731" cy="359233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D8EEE-7994-4A00-9E4F-E03C4345C47B}">
      <dsp:nvSpPr>
        <dsp:cNvPr id="0" name=""/>
        <dsp:cNvSpPr/>
      </dsp:nvSpPr>
      <dsp:spPr>
        <a:xfrm>
          <a:off x="1391147" y="2479427"/>
          <a:ext cx="149441" cy="149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C85EB-A220-4DED-8D75-0558E5C58650}">
      <dsp:nvSpPr>
        <dsp:cNvPr id="0" name=""/>
        <dsp:cNvSpPr/>
      </dsp:nvSpPr>
      <dsp:spPr>
        <a:xfrm>
          <a:off x="1465868" y="2554148"/>
          <a:ext cx="1339221" cy="1038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86" tIns="0" rIns="0" bIns="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Small</a:t>
          </a:r>
          <a:endParaRPr lang="en-US" sz="3400" kern="1200" dirty="0"/>
        </a:p>
      </dsp:txBody>
      <dsp:txXfrm>
        <a:off x="1465868" y="2554148"/>
        <a:ext cx="1339221" cy="1038183"/>
      </dsp:txXfrm>
    </dsp:sp>
    <dsp:sp modelId="{4796CC01-0731-4ADF-B0A6-63F1EC4AB272}">
      <dsp:nvSpPr>
        <dsp:cNvPr id="0" name=""/>
        <dsp:cNvSpPr/>
      </dsp:nvSpPr>
      <dsp:spPr>
        <a:xfrm>
          <a:off x="2710252" y="1503031"/>
          <a:ext cx="270143" cy="2701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3749E-4F8D-41AC-AE30-F949762908E6}">
      <dsp:nvSpPr>
        <dsp:cNvPr id="0" name=""/>
        <dsp:cNvSpPr/>
      </dsp:nvSpPr>
      <dsp:spPr>
        <a:xfrm>
          <a:off x="2845323" y="1638103"/>
          <a:ext cx="1379455" cy="195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143" tIns="0" rIns="0" bIns="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accent1">
                  <a:lumMod val="75000"/>
                </a:schemeClr>
              </a:solidFill>
            </a:rPr>
            <a:t>Bigger</a:t>
          </a:r>
          <a:endParaRPr lang="en-US" sz="3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845323" y="1638103"/>
        <a:ext cx="1379455" cy="1954228"/>
      </dsp:txXfrm>
    </dsp:sp>
    <dsp:sp modelId="{FF044060-D413-4FC3-8A87-24234BACD0EA}">
      <dsp:nvSpPr>
        <dsp:cNvPr id="0" name=""/>
        <dsp:cNvSpPr/>
      </dsp:nvSpPr>
      <dsp:spPr>
        <a:xfrm>
          <a:off x="4296625" y="908859"/>
          <a:ext cx="373602" cy="373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6D078-CD45-4AB1-BD37-D9272FCF080F}">
      <dsp:nvSpPr>
        <dsp:cNvPr id="0" name=""/>
        <dsp:cNvSpPr/>
      </dsp:nvSpPr>
      <dsp:spPr>
        <a:xfrm>
          <a:off x="4586527" y="1095661"/>
          <a:ext cx="1851974" cy="2496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964" tIns="0" rIns="0" bIns="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FFC000"/>
              </a:solidFill>
            </a:rPr>
            <a:t>VEEEERY big</a:t>
          </a:r>
          <a:endParaRPr lang="en-US" sz="3400" kern="1200" dirty="0">
            <a:solidFill>
              <a:srgbClr val="FFC000"/>
            </a:solidFill>
          </a:endParaRPr>
        </a:p>
      </dsp:txBody>
      <dsp:txXfrm>
        <a:off x="4586527" y="1095661"/>
        <a:ext cx="1851974" cy="2496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321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6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4133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36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53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36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65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2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9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4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95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64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7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03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6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7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COMMUNITY DEVELOPMENT THROUGH SOCIAL ENTREPRENEURSHIP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 smtClean="0"/>
              <a:t>LESSONS LEARNED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7" y="1432128"/>
            <a:ext cx="2545085" cy="24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745" y="-32822"/>
            <a:ext cx="10396882" cy="14147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LESSON 7 : </a:t>
            </a:r>
            <a:r>
              <a:rPr lang="en-US" dirty="0" smtClean="0"/>
              <a:t>WHY SO MANY FAILURES?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33245" y="1734179"/>
            <a:ext cx="4270549" cy="321396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were millions of Euros spent before us… Where are the success stories?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5715186" y="1256044"/>
            <a:ext cx="5244949" cy="1949380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Importance of the experience of the “work with the soil”: Sterile NGOs and Bureaucracy in Donor Agencies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3989195" y="3455125"/>
            <a:ext cx="3697794" cy="2125142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lack of :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“I REALLY DO WANT this to happen” approach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>
            <a:off x="7807570" y="3341161"/>
            <a:ext cx="3858566" cy="2044755"/>
          </a:xfrm>
          <a:prstGeom prst="trapezoi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Complexity of the topic: multidisciplinary  nature and mentality crash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03" y="2524190"/>
            <a:ext cx="4744250" cy="13510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Some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provocations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5099902" y="3487918"/>
            <a:ext cx="7092098" cy="3370081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Provocation  </a:t>
            </a:r>
            <a:r>
              <a:rPr lang="en-US" sz="3200" b="1" dirty="0" smtClean="0">
                <a:solidFill>
                  <a:schemeClr val="tx1"/>
                </a:solidFill>
              </a:rPr>
              <a:t>no. 2       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!!!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Some researchers/futurologists state  that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Social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Entrepreneurship is the future of all the NGOs…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5099902" y="0"/>
            <a:ext cx="7092098" cy="3365369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Provocation  </a:t>
            </a:r>
            <a:r>
              <a:rPr lang="en-US" sz="3200" b="1" dirty="0" smtClean="0">
                <a:solidFill>
                  <a:schemeClr val="tx1"/>
                </a:solidFill>
              </a:rPr>
              <a:t>no. 1        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!!!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Some </a:t>
            </a:r>
            <a:r>
              <a:rPr lang="en-US" sz="2400" dirty="0" smtClean="0">
                <a:solidFill>
                  <a:schemeClr val="tx1"/>
                </a:solidFill>
              </a:rPr>
              <a:t>researchers/futurologists </a:t>
            </a:r>
            <a:r>
              <a:rPr lang="en-US" sz="2400" dirty="0" smtClean="0">
                <a:solidFill>
                  <a:schemeClr val="tx1"/>
                </a:solidFill>
              </a:rPr>
              <a:t>state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that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Social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Entrepreneurship is the future of all the Businesses…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76410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We will be happy to cooperate with you!!!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90777" y="3174521"/>
            <a:ext cx="8626415" cy="1958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Additional Information:</a:t>
            </a:r>
          </a:p>
          <a:p>
            <a:pPr algn="ctr"/>
            <a:endParaRPr lang="en-US" dirty="0"/>
          </a:p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www.SE.center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027" y="154624"/>
            <a:ext cx="10396882" cy="6937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PROJECT AND THE IDEA…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02936"/>
            <a:ext cx="10394707" cy="44211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60 community groups NGOs from disadvantaged </a:t>
            </a:r>
            <a:r>
              <a:rPr lang="en-US" dirty="0" smtClean="0"/>
              <a:t>regions </a:t>
            </a:r>
            <a:r>
              <a:rPr lang="en-US" dirty="0"/>
              <a:t>of Armenia (mostly from rural communities) has taken part in SE introductory courses and got acquainted with the project.</a:t>
            </a:r>
          </a:p>
          <a:p>
            <a:r>
              <a:rPr lang="en-US" dirty="0"/>
              <a:t>27 </a:t>
            </a:r>
            <a:r>
              <a:rPr lang="en-US" dirty="0" smtClean="0"/>
              <a:t>Community </a:t>
            </a:r>
            <a:r>
              <a:rPr lang="en-US" dirty="0"/>
              <a:t>groups and regional NGOs has taken part in a year-log educational process (e-learning and face-to-face) and developed their SE business plans.</a:t>
            </a:r>
          </a:p>
          <a:p>
            <a:r>
              <a:rPr lang="en-US" dirty="0"/>
              <a:t>10 Selected </a:t>
            </a:r>
            <a:r>
              <a:rPr lang="en-US" dirty="0" smtClean="0"/>
              <a:t>enterprises </a:t>
            </a:r>
            <a:r>
              <a:rPr lang="en-US" dirty="0"/>
              <a:t>got funding for </a:t>
            </a:r>
            <a:r>
              <a:rPr lang="en-US" dirty="0" smtClean="0"/>
              <a:t>establishment </a:t>
            </a:r>
            <a:r>
              <a:rPr lang="en-US" dirty="0"/>
              <a:t>of their start-ups and further consultancy and mentoring services.</a:t>
            </a:r>
          </a:p>
          <a:p>
            <a:r>
              <a:rPr lang="en-US" dirty="0"/>
              <a:t>500 </a:t>
            </a:r>
            <a:r>
              <a:rPr lang="en-US" dirty="0" smtClean="0"/>
              <a:t>Community </a:t>
            </a:r>
            <a:r>
              <a:rPr lang="en-US" dirty="0"/>
              <a:t>groups and regional NGOs has taken part in a stand-alone e-course on Social </a:t>
            </a:r>
            <a:r>
              <a:rPr lang="en-US" dirty="0" smtClean="0"/>
              <a:t>Entrepreneurship</a:t>
            </a:r>
          </a:p>
          <a:p>
            <a:r>
              <a:rPr lang="en-US" dirty="0" smtClean="0"/>
              <a:t>Armenian Social Enterprise association is empowered and grown from 7 to 28 members, and facilitates the creation of a State concept on SE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4" y="5448336"/>
            <a:ext cx="1667687" cy="111179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88904" y="5653712"/>
            <a:ext cx="5020573" cy="3536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project is funded by European Commission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623089" y="6004231"/>
            <a:ext cx="5834333" cy="3536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project is co-funded by Austrian Development Agency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080" y="5601956"/>
            <a:ext cx="2078966" cy="833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46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82" y="0"/>
            <a:ext cx="11144747" cy="115196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AMU" panose="020B0604020202020204" pitchFamily="34" charset="0"/>
              </a:rPr>
              <a:t>WHY social Enterprises?</a:t>
            </a:r>
            <a:endParaRPr lang="en-US" sz="3600" b="1" dirty="0">
              <a:latin typeface="Arial AMU" panose="020B0604020202020204" pitchFamily="34" charset="0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880439" y="1105593"/>
            <a:ext cx="3946367" cy="914400"/>
          </a:xfrm>
          <a:prstGeom prst="rightArrowCallout">
            <a:avLst>
              <a:gd name="adj1" fmla="val 28921"/>
              <a:gd name="adj2" fmla="val 35784"/>
              <a:gd name="adj3" fmla="val 25000"/>
              <a:gd name="adj4" fmla="val 8138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Serious </a:t>
            </a:r>
            <a:r>
              <a:rPr lang="en-US" dirty="0"/>
              <a:t>problems of current </a:t>
            </a:r>
            <a:r>
              <a:rPr lang="en-US" dirty="0" smtClean="0"/>
              <a:t>economic schemes</a:t>
            </a:r>
            <a:endParaRPr lang="en-US" dirty="0"/>
          </a:p>
        </p:txBody>
      </p:sp>
      <p:sp>
        <p:nvSpPr>
          <p:cNvPr id="7" name="Right Arrow Callout 6"/>
          <p:cNvSpPr/>
          <p:nvPr/>
        </p:nvSpPr>
        <p:spPr>
          <a:xfrm>
            <a:off x="240493" y="3182471"/>
            <a:ext cx="4231343" cy="996759"/>
          </a:xfrm>
          <a:prstGeom prst="rightArrowCallout">
            <a:avLst>
              <a:gd name="adj1" fmla="val 26212"/>
              <a:gd name="adj2" fmla="val 37121"/>
              <a:gd name="adj3" fmla="val 41407"/>
              <a:gd name="adj4" fmla="val 7261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Changes </a:t>
            </a:r>
            <a:r>
              <a:rPr lang="en-US" dirty="0" smtClean="0"/>
              <a:t>in the approaches of Donor Community</a:t>
            </a:r>
            <a:endParaRPr lang="en-US" dirty="0"/>
          </a:p>
        </p:txBody>
      </p:sp>
      <p:sp>
        <p:nvSpPr>
          <p:cNvPr id="8" name="Right Arrow Callout 7"/>
          <p:cNvSpPr/>
          <p:nvPr/>
        </p:nvSpPr>
        <p:spPr>
          <a:xfrm>
            <a:off x="773723" y="4271683"/>
            <a:ext cx="3843102" cy="914400"/>
          </a:xfrm>
          <a:prstGeom prst="rightArrowCallout">
            <a:avLst>
              <a:gd name="adj1" fmla="val 28921"/>
              <a:gd name="adj2" fmla="val 35784"/>
              <a:gd name="adj3" fmla="val 25000"/>
              <a:gd name="adj4" fmla="val 8138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Periodical </a:t>
            </a:r>
            <a:r>
              <a:rPr lang="en-US" dirty="0" smtClean="0"/>
              <a:t>Crisis </a:t>
            </a:r>
            <a:r>
              <a:rPr lang="en-US" dirty="0" smtClean="0"/>
              <a:t>situations  in </a:t>
            </a:r>
            <a:r>
              <a:rPr lang="en-US" dirty="0" smtClean="0"/>
              <a:t>the World Economic System, </a:t>
            </a:r>
            <a:endParaRPr lang="en-US" dirty="0"/>
          </a:p>
        </p:txBody>
      </p:sp>
      <p:sp>
        <p:nvSpPr>
          <p:cNvPr id="9" name="Left Arrow Callout 8"/>
          <p:cNvSpPr/>
          <p:nvPr/>
        </p:nvSpPr>
        <p:spPr>
          <a:xfrm>
            <a:off x="6481481" y="1416425"/>
            <a:ext cx="4601851" cy="93681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Assessments of the efficiency of the International Support Schemes</a:t>
            </a:r>
            <a:endParaRPr lang="en-US" dirty="0"/>
          </a:p>
        </p:txBody>
      </p:sp>
      <p:sp>
        <p:nvSpPr>
          <p:cNvPr id="10" name="Left Arrow Callout 9"/>
          <p:cNvSpPr/>
          <p:nvPr/>
        </p:nvSpPr>
        <p:spPr>
          <a:xfrm>
            <a:off x="6796626" y="2472020"/>
            <a:ext cx="4501899" cy="89198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COSTS of donor dependency </a:t>
            </a:r>
            <a:endParaRPr lang="en-US" dirty="0"/>
          </a:p>
        </p:txBody>
      </p:sp>
      <p:sp>
        <p:nvSpPr>
          <p:cNvPr id="11" name="Left Arrow Callout 10"/>
          <p:cNvSpPr/>
          <p:nvPr/>
        </p:nvSpPr>
        <p:spPr>
          <a:xfrm>
            <a:off x="6417151" y="4484752"/>
            <a:ext cx="4114799" cy="83371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Polarization/gapes </a:t>
            </a:r>
            <a:r>
              <a:rPr lang="en-US" dirty="0" smtClean="0"/>
              <a:t>in NGO sector</a:t>
            </a:r>
            <a:endParaRPr lang="en-US" dirty="0"/>
          </a:p>
        </p:txBody>
      </p:sp>
      <p:sp>
        <p:nvSpPr>
          <p:cNvPr id="12" name="Hexagon 11"/>
          <p:cNvSpPr/>
          <p:nvPr/>
        </p:nvSpPr>
        <p:spPr>
          <a:xfrm>
            <a:off x="4471837" y="2175619"/>
            <a:ext cx="1906552" cy="158059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Left Arrow Callout 12"/>
          <p:cNvSpPr/>
          <p:nvPr/>
        </p:nvSpPr>
        <p:spPr>
          <a:xfrm>
            <a:off x="6917352" y="3478386"/>
            <a:ext cx="4501899" cy="89198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failure of most of the governments and donors to solve local community issues</a:t>
            </a:r>
            <a:endParaRPr lang="en-US" dirty="0"/>
          </a:p>
        </p:txBody>
      </p:sp>
      <p:sp>
        <p:nvSpPr>
          <p:cNvPr id="14" name="Right Arrow Callout 13"/>
          <p:cNvSpPr/>
          <p:nvPr/>
        </p:nvSpPr>
        <p:spPr>
          <a:xfrm>
            <a:off x="880439" y="2112446"/>
            <a:ext cx="3182470" cy="914400"/>
          </a:xfrm>
          <a:prstGeom prst="rightArrowCallout">
            <a:avLst>
              <a:gd name="adj1" fmla="val 28921"/>
              <a:gd name="adj2" fmla="val 35784"/>
              <a:gd name="adj3" fmla="val 25000"/>
              <a:gd name="adj4" fmla="val 8138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Eurasian developments in 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57658"/>
            <a:ext cx="10396882" cy="115196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LESSON 1 </a:t>
            </a:r>
            <a:r>
              <a:rPr lang="en-US" dirty="0" smtClean="0"/>
              <a:t>: Problem </a:t>
            </a:r>
            <a:r>
              <a:rPr lang="en-US" dirty="0" smtClean="0"/>
              <a:t>of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09623"/>
            <a:ext cx="10394707" cy="2035834"/>
          </a:xfrm>
        </p:spPr>
        <p:txBody>
          <a:bodyPr>
            <a:normAutofit/>
          </a:bodyPr>
          <a:lstStyle/>
          <a:p>
            <a:r>
              <a:rPr lang="en-US" dirty="0" smtClean="0"/>
              <a:t>Although it is a long while the concept is under discussion still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no common definition </a:t>
            </a:r>
            <a:r>
              <a:rPr lang="en-US" dirty="0" smtClean="0"/>
              <a:t>accepted by all actors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100.000 definitions</a:t>
            </a:r>
            <a:r>
              <a:rPr lang="en-US" dirty="0" smtClean="0"/>
              <a:t> starting from “APPLE as Social Enterprise” Finishing with very narrow definitions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26543" y="3588589"/>
            <a:ext cx="9842740" cy="187193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OUR DEFINITION:</a:t>
            </a:r>
          </a:p>
          <a:p>
            <a:pPr algn="ctr"/>
            <a:r>
              <a:rPr lang="en-US" sz="2200" i="1" dirty="0"/>
              <a:t>“Social entrepreneurship is an entrepreneurial activity, which puts the </a:t>
            </a:r>
            <a:r>
              <a:rPr lang="en-US" sz="2200" i="1" dirty="0">
                <a:solidFill>
                  <a:srgbClr val="0070C0"/>
                </a:solidFill>
              </a:rPr>
              <a:t>solution of a social problem at the core of its business model</a:t>
            </a:r>
            <a:r>
              <a:rPr lang="en-US" sz="2200" i="1" dirty="0"/>
              <a:t>, and which </a:t>
            </a:r>
            <a:r>
              <a:rPr lang="en-US" sz="2200" i="1" dirty="0">
                <a:solidFill>
                  <a:srgbClr val="0070C0"/>
                </a:solidFill>
              </a:rPr>
              <a:t>dedicates most of its profit to positive social transformation and solution of social challenges</a:t>
            </a:r>
            <a:r>
              <a:rPr lang="en-US" sz="2200" i="1" dirty="0"/>
              <a:t>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358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08" y="262500"/>
            <a:ext cx="10862559" cy="121055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LESSON 2:</a:t>
            </a:r>
            <a:r>
              <a:rPr lang="en-US" sz="4800" dirty="0" smtClean="0"/>
              <a:t> Difficulty to explain the Model </a:t>
            </a:r>
            <a:r>
              <a:rPr lang="en-US" sz="4800" dirty="0" smtClean="0"/>
              <a:t>of Functioning</a:t>
            </a:r>
            <a:endParaRPr lang="en-US" sz="48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26207" y="1657651"/>
            <a:ext cx="10862559" cy="3702368"/>
            <a:chOff x="426209" y="1567216"/>
            <a:chExt cx="10862559" cy="3702368"/>
          </a:xfrm>
        </p:grpSpPr>
        <p:sp>
          <p:nvSpPr>
            <p:cNvPr id="5" name="Rectangle 4"/>
            <p:cNvSpPr/>
            <p:nvPr/>
          </p:nvSpPr>
          <p:spPr>
            <a:xfrm>
              <a:off x="426209" y="2860314"/>
              <a:ext cx="1562846" cy="74471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Social Enterprise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lowchart: Decision 5"/>
            <p:cNvSpPr/>
            <p:nvPr/>
          </p:nvSpPr>
          <p:spPr>
            <a:xfrm>
              <a:off x="2239112" y="2659815"/>
              <a:ext cx="2593001" cy="1130496"/>
            </a:xfrm>
            <a:prstGeom prst="flowChartDecisi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Products and Services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170" y="2857777"/>
              <a:ext cx="1200267" cy="71208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Income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547176" y="2857777"/>
              <a:ext cx="1176518" cy="712084"/>
            </a:xfrm>
            <a:prstGeom prst="rect">
              <a:avLst/>
            </a:prstGeom>
            <a:ln>
              <a:solidFill>
                <a:srgbClr val="1017AA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Expenses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988433" y="2830044"/>
              <a:ext cx="1133915" cy="7120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Generation of Profit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2640065" y="1567216"/>
              <a:ext cx="1791093" cy="805084"/>
            </a:xfrm>
            <a:prstGeom prst="hexagon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Social Impact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>
              <a:off x="7659843" y="3875878"/>
              <a:ext cx="1791093" cy="805084"/>
            </a:xfrm>
            <a:prstGeom prst="hexagon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Payback to Investors 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>
              <a:off x="7571294" y="1691210"/>
              <a:ext cx="1791093" cy="805084"/>
            </a:xfrm>
            <a:prstGeom prst="hexagon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Community development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9438757" y="2799948"/>
              <a:ext cx="1850011" cy="805084"/>
            </a:xfrm>
            <a:prstGeom prst="hexagon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Re-Investment in the of SE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0378911" y="3605032"/>
              <a:ext cx="9427" cy="166455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1206631" y="5269584"/>
              <a:ext cx="917228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5" idx="2"/>
            </p:cNvCxnSpPr>
            <p:nvPr/>
          </p:nvCxnSpPr>
          <p:spPr>
            <a:xfrm flipV="1">
              <a:off x="1197204" y="3605032"/>
              <a:ext cx="10428" cy="166455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9122348" y="3225063"/>
              <a:ext cx="30109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687336" y="3209767"/>
              <a:ext cx="30109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282437" y="3209767"/>
              <a:ext cx="30109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89055" y="3209767"/>
              <a:ext cx="30109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832113" y="3209767"/>
              <a:ext cx="30109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8468467" y="2487323"/>
              <a:ext cx="7182" cy="3032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528429" y="2356533"/>
              <a:ext cx="7182" cy="3032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8510782" y="3539169"/>
              <a:ext cx="8922" cy="3367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71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59" y="204589"/>
            <a:ext cx="10744199" cy="831796"/>
          </a:xfrm>
        </p:spPr>
        <p:txBody>
          <a:bodyPr>
            <a:noAutofit/>
          </a:bodyPr>
          <a:lstStyle/>
          <a:p>
            <a:pPr lv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LESSON 3 : </a:t>
            </a:r>
            <a:r>
              <a:rPr lang="en-US" dirty="0" smtClean="0"/>
              <a:t>SOCIAL IMPACT of SE</a:t>
            </a:r>
            <a:endParaRPr lang="en-US" dirty="0"/>
          </a:p>
        </p:txBody>
      </p:sp>
      <p:sp>
        <p:nvSpPr>
          <p:cNvPr id="5" name="Right Arrow Callout 4"/>
          <p:cNvSpPr/>
          <p:nvPr/>
        </p:nvSpPr>
        <p:spPr>
          <a:xfrm>
            <a:off x="5857188" y="1603900"/>
            <a:ext cx="2667000" cy="1719943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SE</a:t>
            </a:r>
            <a:endParaRPr lang="en-US" sz="4000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730343" y="1197429"/>
            <a:ext cx="2667000" cy="2438400"/>
          </a:xfrm>
          <a:prstGeom prst="wedgeRoundRectCallout">
            <a:avLst>
              <a:gd name="adj1" fmla="val -50629"/>
              <a:gd name="adj2" fmla="val 668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IMPACT</a:t>
            </a:r>
          </a:p>
          <a:p>
            <a:pPr algn="ctr"/>
            <a:r>
              <a:rPr lang="en-US" dirty="0" smtClean="0"/>
              <a:t>On you</a:t>
            </a:r>
          </a:p>
          <a:p>
            <a:pPr algn="ctr"/>
            <a:r>
              <a:rPr lang="en-US" dirty="0" smtClean="0"/>
              <a:t>On your family</a:t>
            </a:r>
          </a:p>
          <a:p>
            <a:pPr algn="ctr"/>
            <a:r>
              <a:rPr lang="en-US" dirty="0" smtClean="0"/>
              <a:t>On your friends</a:t>
            </a:r>
          </a:p>
          <a:p>
            <a:pPr algn="ctr"/>
            <a:r>
              <a:rPr lang="en-US" dirty="0" smtClean="0"/>
              <a:t>On your community</a:t>
            </a:r>
          </a:p>
          <a:p>
            <a:pPr algn="ctr"/>
            <a:r>
              <a:rPr lang="en-US" dirty="0" smtClean="0"/>
              <a:t>On your country</a:t>
            </a:r>
          </a:p>
          <a:p>
            <a:pPr algn="ctr"/>
            <a:r>
              <a:rPr lang="en-US" dirty="0" smtClean="0"/>
              <a:t>On the Planet</a:t>
            </a:r>
            <a:endParaRPr lang="en-US" dirty="0"/>
          </a:p>
        </p:txBody>
      </p:sp>
      <p:sp>
        <p:nvSpPr>
          <p:cNvPr id="8" name="Horizontal Scroll 7"/>
          <p:cNvSpPr/>
          <p:nvPr/>
        </p:nvSpPr>
        <p:spPr>
          <a:xfrm>
            <a:off x="7750629" y="4203344"/>
            <a:ext cx="3570514" cy="19050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Working on maximal social impact !!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66658861"/>
              </p:ext>
            </p:extLst>
          </p:nvPr>
        </p:nvGraphicFramePr>
        <p:xfrm>
          <a:off x="94343" y="5165271"/>
          <a:ext cx="7220857" cy="1635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92974487"/>
              </p:ext>
            </p:extLst>
          </p:nvPr>
        </p:nvGraphicFramePr>
        <p:xfrm>
          <a:off x="602899" y="1166747"/>
          <a:ext cx="4834917" cy="406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543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203" y="0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LESSON 4 : </a:t>
            </a:r>
            <a:r>
              <a:rPr lang="en-US" dirty="0" smtClean="0"/>
              <a:t>SOCIAL INNOVATION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827203" y="1253765"/>
          <a:ext cx="8868413" cy="4138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mini walking tra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46" y="3978112"/>
            <a:ext cx="2152404" cy="11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-c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48" y="3197696"/>
            <a:ext cx="2276343" cy="134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ye cup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 t="21014" r="18948" b="9557"/>
          <a:stretch/>
        </p:blipFill>
        <p:spPr bwMode="auto">
          <a:xfrm>
            <a:off x="1156047" y="2699508"/>
            <a:ext cx="2153536" cy="147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60774"/>
            <a:ext cx="10396882" cy="167699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LESSON 5 :  </a:t>
            </a:r>
            <a:r>
              <a:rPr lang="en-US" dirty="0" smtClean="0"/>
              <a:t>Scalability </a:t>
            </a:r>
            <a:r>
              <a:rPr lang="en-US" dirty="0" smtClean="0"/>
              <a:t>and </a:t>
            </a:r>
            <a:r>
              <a:rPr lang="en-US" dirty="0" err="1" smtClean="0"/>
              <a:t>Replicability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3841217"/>
              </p:ext>
            </p:extLst>
          </p:nvPr>
        </p:nvGraphicFramePr>
        <p:xfrm>
          <a:off x="3440782" y="1852007"/>
          <a:ext cx="7070103" cy="359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0168284" y="1524506"/>
            <a:ext cx="11594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96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619893" y="2496158"/>
            <a:ext cx="707010" cy="26206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848412" y="2780907"/>
            <a:ext cx="2988297" cy="173453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it necessary to scale up 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50829" y="2519725"/>
            <a:ext cx="772998" cy="257351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253" y="150726"/>
            <a:ext cx="10396882" cy="141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LESSON 6 : </a:t>
            </a:r>
            <a:r>
              <a:rPr lang="en-US" dirty="0" smtClean="0"/>
              <a:t>Value Capsule and the SOCIAL ENTREPRENEUR</a:t>
            </a:r>
            <a:endParaRPr lang="en-US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708173"/>
              </p:ext>
            </p:extLst>
          </p:nvPr>
        </p:nvGraphicFramePr>
        <p:xfrm>
          <a:off x="4843179" y="1544051"/>
          <a:ext cx="6713414" cy="452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SmartDraw" r:id="rId3" imgW="5698080" imgH="3840480" progId="SmartDraw.2">
                  <p:embed/>
                </p:oleObj>
              </mc:Choice>
              <mc:Fallback>
                <p:oleObj name="SmartDraw" r:id="rId3" imgW="5698080" imgH="3840480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179" y="1544051"/>
                        <a:ext cx="6713414" cy="4524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>
            <a:off x="150829" y="2519725"/>
            <a:ext cx="772998" cy="257351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3619893" y="2496158"/>
            <a:ext cx="707010" cy="26206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848412" y="2780907"/>
            <a:ext cx="2771481" cy="173453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Why should I limit myself 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1493</TotalTime>
  <Words>551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AMU</vt:lpstr>
      <vt:lpstr>Impact</vt:lpstr>
      <vt:lpstr>Wingdings</vt:lpstr>
      <vt:lpstr>Main Event</vt:lpstr>
      <vt:lpstr>SmartDraw</vt:lpstr>
      <vt:lpstr>COMMUNITY DEVELOPMENT THROUGH SOCIAL ENTREPRENEURSHIP</vt:lpstr>
      <vt:lpstr>THE PROJECT AND THE IDEA…</vt:lpstr>
      <vt:lpstr>WHY social Enterprises?</vt:lpstr>
      <vt:lpstr>LESSON 1 : Problem of definition</vt:lpstr>
      <vt:lpstr>LESSON 2: Difficulty to explain the Model of Functioning</vt:lpstr>
      <vt:lpstr>LESSON 3 : SOCIAL IMPACT of SE</vt:lpstr>
      <vt:lpstr>LESSON 4 : SOCIAL INNOVATION</vt:lpstr>
      <vt:lpstr>LESSON 5 :  Scalability and Replicability</vt:lpstr>
      <vt:lpstr>LESSON 6 : Value Capsule and the SOCIAL ENTREPRENEUR</vt:lpstr>
      <vt:lpstr>LESSON 7 : WHY SO MANY FAILURES?</vt:lpstr>
      <vt:lpstr>Some   “provocations”</vt:lpstr>
      <vt:lpstr>We will be happy to cooperate with you!!!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DEVELOPMENT THROUGH SOCIAL ENTREPRENURSHIP</dc:title>
  <dc:creator>ICIRLD</dc:creator>
  <cp:lastModifiedBy>Areg Tadevosyan</cp:lastModifiedBy>
  <cp:revision>68</cp:revision>
  <dcterms:created xsi:type="dcterms:W3CDTF">2016-02-03T16:58:37Z</dcterms:created>
  <dcterms:modified xsi:type="dcterms:W3CDTF">2017-11-02T05:10:56Z</dcterms:modified>
</cp:coreProperties>
</file>